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media/image4.jpg" ContentType="image/jpeg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</p:sldMasterIdLst>
  <p:notesMasterIdLst>
    <p:notesMasterId r:id="rId69"/>
  </p:notesMasterIdLst>
  <p:sldIdLst>
    <p:sldId id="323" r:id="rId3"/>
    <p:sldId id="256" r:id="rId4"/>
    <p:sldId id="257" r:id="rId5"/>
    <p:sldId id="258" r:id="rId6"/>
    <p:sldId id="281" r:id="rId7"/>
    <p:sldId id="295" r:id="rId8"/>
    <p:sldId id="289" r:id="rId9"/>
    <p:sldId id="293" r:id="rId10"/>
    <p:sldId id="296" r:id="rId11"/>
    <p:sldId id="291" r:id="rId12"/>
    <p:sldId id="292" r:id="rId13"/>
    <p:sldId id="322" r:id="rId14"/>
    <p:sldId id="263" r:id="rId15"/>
    <p:sldId id="260" r:id="rId16"/>
    <p:sldId id="297" r:id="rId17"/>
    <p:sldId id="259" r:id="rId18"/>
    <p:sldId id="261" r:id="rId19"/>
    <p:sldId id="262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99" r:id="rId34"/>
    <p:sldId id="278" r:id="rId35"/>
    <p:sldId id="279" r:id="rId36"/>
    <p:sldId id="280" r:id="rId37"/>
    <p:sldId id="300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301" r:id="rId46"/>
    <p:sldId id="290" r:id="rId47"/>
    <p:sldId id="302" r:id="rId48"/>
    <p:sldId id="303" r:id="rId49"/>
    <p:sldId id="304" r:id="rId50"/>
    <p:sldId id="29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</p:sldIdLst>
  <p:sldSz cx="12192000" cy="6858000"/>
  <p:notesSz cx="6858000" cy="9144000"/>
  <p:custDataLst>
    <p:tags r:id="rId7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ny Jamieson" initials="TJ" lastIdx="8" clrIdx="0"/>
  <p:cmAuthor id="1" name="Tarina" initials="T" lastIdx="5" clrIdx="1">
    <p:extLst>
      <p:ext uri="{19B8F6BF-5375-455C-9EA6-DF929625EA0E}">
        <p15:presenceInfo xmlns:p15="http://schemas.microsoft.com/office/powerpoint/2012/main" userId="Tar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88F"/>
    <a:srgbClr val="0072C6"/>
    <a:srgbClr val="0070C0"/>
    <a:srgbClr val="008A00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D1F226-C9A6-4D3E-AE92-41277F5300A4}" v="3" dt="2024-11-24T08:16:22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5" autoAdjust="0"/>
    <p:restoredTop sz="91429" autoAdjust="0"/>
  </p:normalViewPr>
  <p:slideViewPr>
    <p:cSldViewPr>
      <p:cViewPr varScale="1">
        <p:scale>
          <a:sx n="95" d="100"/>
          <a:sy n="95" d="100"/>
        </p:scale>
        <p:origin x="351" y="5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60" d="100"/>
          <a:sy n="60" d="100"/>
        </p:scale>
        <p:origin x="2670" y="-1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77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gs" Target="tags/tag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microsoft.com/office/2016/11/relationships/changesInfo" Target="changesInfos/changesInfo1.xml"/><Relationship Id="rId7" Type="http://schemas.openxmlformats.org/officeDocument/2006/relationships/slide" Target="slides/slide5.xml"/><Relationship Id="rId71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Ahmed El-Warith" userId="3c4ae56a-d59f-484e-8d72-ffc14d2e5006" providerId="ADAL" clId="{7AD1F226-C9A6-4D3E-AE92-41277F5300A4}"/>
    <pc:docChg chg="addSld delSld modSld">
      <pc:chgData name="Dr.Ahmed El-Warith" userId="3c4ae56a-d59f-484e-8d72-ffc14d2e5006" providerId="ADAL" clId="{7AD1F226-C9A6-4D3E-AE92-41277F5300A4}" dt="2024-11-24T08:17:16.291" v="41" actId="47"/>
      <pc:docMkLst>
        <pc:docMk/>
      </pc:docMkLst>
      <pc:sldChg chg="del">
        <pc:chgData name="Dr.Ahmed El-Warith" userId="3c4ae56a-d59f-484e-8d72-ffc14d2e5006" providerId="ADAL" clId="{7AD1F226-C9A6-4D3E-AE92-41277F5300A4}" dt="2024-11-24T08:17:16.291" v="41" actId="47"/>
        <pc:sldMkLst>
          <pc:docMk/>
          <pc:sldMk cId="2501202150" sldId="277"/>
        </pc:sldMkLst>
      </pc:sldChg>
      <pc:sldChg chg="addSp modSp add del mod">
        <pc:chgData name="Dr.Ahmed El-Warith" userId="3c4ae56a-d59f-484e-8d72-ffc14d2e5006" providerId="ADAL" clId="{7AD1F226-C9A6-4D3E-AE92-41277F5300A4}" dt="2024-11-24T08:17:07.709" v="40" actId="20577"/>
        <pc:sldMkLst>
          <pc:docMk/>
          <pc:sldMk cId="0" sldId="323"/>
        </pc:sldMkLst>
        <pc:spChg chg="add mod">
          <ac:chgData name="Dr.Ahmed El-Warith" userId="3c4ae56a-d59f-484e-8d72-ffc14d2e5006" providerId="ADAL" clId="{7AD1F226-C9A6-4D3E-AE92-41277F5300A4}" dt="2024-11-24T08:17:07.709" v="40" actId="20577"/>
          <ac:spMkLst>
            <pc:docMk/>
            <pc:sldMk cId="0" sldId="323"/>
            <ac:spMk id="5" creationId="{295AB794-8BE1-74D1-91DC-3A2B8199612F}"/>
          </ac:spMkLst>
        </pc:spChg>
      </pc:sldChg>
      <pc:sldMasterChg chg="delSldLayout">
        <pc:chgData name="Dr.Ahmed El-Warith" userId="3c4ae56a-d59f-484e-8d72-ffc14d2e5006" providerId="ADAL" clId="{7AD1F226-C9A6-4D3E-AE92-41277F5300A4}" dt="2024-11-24T08:17:16.291" v="41" actId="47"/>
        <pc:sldMasterMkLst>
          <pc:docMk/>
          <pc:sldMasterMk cId="3430526910" sldId="2147483648"/>
        </pc:sldMasterMkLst>
        <pc:sldLayoutChg chg="del">
          <pc:chgData name="Dr.Ahmed El-Warith" userId="3c4ae56a-d59f-484e-8d72-ffc14d2e5006" providerId="ADAL" clId="{7AD1F226-C9A6-4D3E-AE92-41277F5300A4}" dt="2024-11-24T08:17:16.291" v="41" actId="47"/>
          <pc:sldLayoutMkLst>
            <pc:docMk/>
            <pc:sldMasterMk cId="3430526910" sldId="2147483648"/>
            <pc:sldLayoutMk cId="868558727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B15CE-72C7-4F52-B44D-DEB2CB65452D}" type="datetimeFigureOut">
              <a:rPr lang="en-US" smtClean="0"/>
              <a:t>24-Nov-24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05FC6-45CD-407B-9538-F397EFA5C0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16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>
              <a:latin typeface="Segoe" panose="020B05020405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05FC6-45CD-407B-9538-F397EFA5C0C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731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dirty="0">
                <a:latin typeface="Segoe" panose="020B0502040504020203" pitchFamily="34" charset="0"/>
                <a:cs typeface="Arial" panose="020B0604020202020204" pitchFamily="34" charset="0"/>
              </a:rPr>
              <a:t>Welcome students to the course and introduce yourself. Provide a brief overview of your background to establish credibility.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05FC6-45CD-407B-9538-F397EFA5C0C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911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000" dirty="0">
                <a:latin typeface="Segoe" panose="020B0502040504020203" pitchFamily="34" charset="0"/>
                <a:cs typeface="Arial" panose="020B0604020202020204" pitchFamily="34" charset="0"/>
              </a:rPr>
              <a:t>Ask students to introduce themselves and provide their backgrounds, product experience, and expectations for the course.</a:t>
            </a:r>
          </a:p>
          <a:p>
            <a:endParaRPr lang="en-CA" sz="1000" dirty="0">
              <a:latin typeface="Segoe" panose="020B0502040504020203" pitchFamily="34" charset="0"/>
              <a:cs typeface="Arial" panose="020B0604020202020204" pitchFamily="34" charset="0"/>
            </a:endParaRPr>
          </a:p>
          <a:p>
            <a:r>
              <a:rPr lang="en-CA" sz="1000" dirty="0">
                <a:latin typeface="Segoe" panose="020B0502040504020203" pitchFamily="34" charset="0"/>
                <a:cs typeface="Arial" panose="020B0604020202020204" pitchFamily="34" charset="0"/>
              </a:rPr>
              <a:t>Record student expectations on a whiteboard or flip chart that you can reference during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05FC6-45CD-407B-9538-F397EFA5C0C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911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000" dirty="0">
                <a:latin typeface="Segoe" panose="020B0502040504020203" pitchFamily="34" charset="0"/>
                <a:cs typeface="Arial" panose="020B0604020202020204" pitchFamily="34" charset="0"/>
              </a:rPr>
              <a:t>Explain </a:t>
            </a:r>
            <a:r>
              <a:rPr lang="en-CA" sz="1000" baseline="0" dirty="0">
                <a:latin typeface="Segoe" panose="020B0502040504020203" pitchFamily="34" charset="0"/>
                <a:cs typeface="Arial" panose="020B0604020202020204" pitchFamily="34" charset="0"/>
              </a:rPr>
              <a:t>class and facility logistics, using the bulleted list. I</a:t>
            </a:r>
            <a:r>
              <a:rPr lang="en-CA" sz="1000" dirty="0">
                <a:latin typeface="Segoe" panose="020B0502040504020203" pitchFamily="34" charset="0"/>
                <a:cs typeface="Arial" panose="020B0604020202020204" pitchFamily="34" charset="0"/>
              </a:rPr>
              <a:t>nform students about any emergency </a:t>
            </a:r>
            <a:r>
              <a:rPr lang="en-US" sz="1000" dirty="0">
                <a:latin typeface="Segoe" panose="020B0502040504020203" pitchFamily="34" charset="0"/>
                <a:cs typeface="Arial" panose="020B0604020202020204" pitchFamily="34" charset="0"/>
              </a:rPr>
              <a:t>procedures, such as emergency exits, </a:t>
            </a:r>
            <a:r>
              <a:rPr lang="en-CA" sz="1000" dirty="0">
                <a:latin typeface="Segoe" panose="020B0502040504020203" pitchFamily="34" charset="0"/>
                <a:cs typeface="Arial" panose="020B0604020202020204" pitchFamily="34" charset="0"/>
              </a:rPr>
              <a:t>and plans in the event of fire or other emergencies.</a:t>
            </a:r>
          </a:p>
          <a:p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05FC6-45CD-407B-9538-F397EFA5C0C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911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pt Slid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31173"/>
            <a:ext cx="12192000" cy="822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822960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28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28pt Slide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09600" y="6324601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9600" y="1066800"/>
            <a:ext cx="10972800" cy="510540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0070C0"/>
              </a:buClr>
              <a:buFont typeface="Arial" pitchFamily="34" charset="0"/>
              <a:buChar char="•"/>
              <a:defRPr sz="2800" b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rgbClr val="0070C0"/>
              </a:buClr>
              <a:buFont typeface="Arial" pitchFamily="34" charset="0"/>
              <a:buChar char="•"/>
              <a:defRPr sz="2400" b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rgbClr val="0070C0"/>
              </a:buClr>
              <a:buFont typeface="Arial" pitchFamily="34" charset="0"/>
              <a:buChar char="•"/>
              <a:defRPr sz="2000" b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None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1817231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24242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24-Nov-24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9596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24-Nov-24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0298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pt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822960"/>
          </a:xfrm>
        </p:spPr>
        <p:txBody>
          <a:bodyPr>
            <a:noAutofit/>
          </a:bodyPr>
          <a:lstStyle>
            <a:lvl1pPr algn="l">
              <a:defRPr sz="28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28 </a:t>
            </a:r>
            <a:r>
              <a:rPr lang="en-US" dirty="0" err="1"/>
              <a:t>pt</a:t>
            </a:r>
            <a:r>
              <a:rPr lang="en-US" dirty="0"/>
              <a:t> Slide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324601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9600" y="1066800"/>
            <a:ext cx="10972800" cy="510540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0070C0"/>
              </a:buClr>
              <a:buFont typeface="Arial" pitchFamily="34" charset="0"/>
              <a:buChar char="•"/>
              <a:defRPr sz="2800" b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rgbClr val="0070C0"/>
              </a:buClr>
              <a:buFont typeface="Arial" pitchFamily="34" charset="0"/>
              <a:buChar char="•"/>
              <a:defRPr sz="2400" b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rgbClr val="0070C0"/>
              </a:buClr>
              <a:buFont typeface="Arial" pitchFamily="34" charset="0"/>
              <a:buChar char="•"/>
              <a:defRPr sz="2000" b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29901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24-Nov-24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347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24-Nov-24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9653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24-Nov-24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726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27049" y="389001"/>
            <a:ext cx="10737900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24-Nov-24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41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388363"/>
            <a:ext cx="12191999" cy="373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394460"/>
            <a:ext cx="12190475" cy="373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05384" y="1711451"/>
            <a:ext cx="288036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91865" y="1914906"/>
            <a:ext cx="3540125" cy="513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24242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24-Nov-24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5912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24242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24-Nov-24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924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24242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24-Nov-24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72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9B7DB-8367-4EA5-BD31-DC3A1C807884}" type="datetimeFigureOut">
              <a:rPr lang="en-US" smtClean="0"/>
              <a:t>24-Nov-24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52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13331" y="2667127"/>
            <a:ext cx="8165337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24242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1849" y="2604642"/>
            <a:ext cx="10528300" cy="3568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24-Nov-24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979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lipfolio.com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://www.thesmallman.com/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hyperlink" Target="http://www.klipfolio.com/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www.bigbookofdashboards.com/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hyperlink" Target="http://www.datapine.com/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hyperlink" Target="http://www.visiteedith.com/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hyperlink" Target="http://www.inetsoft.com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11.emf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dashboards.com/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hyperlink" Target="http://www/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lipfolio.com/" TargetMode="Externa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hyperlink" Target="http://www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hyperlink" Target="http://www.matillion.com/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hyperlink" Target="http://www.dataplusscience.com/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hyperlink" Target="http://www.dashboardinsight.com/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hyperlink" Target="http://www.inetsoft.com/" TargetMode="Externa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lipfolio.com/" TargetMode="External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paletton.com/" TargetMode="External"/><Relationship Id="rId5" Type="http://schemas.openxmlformats.org/officeDocument/2006/relationships/hyperlink" Target="https://color.adobe.com/" TargetMode="External"/><Relationship Id="rId4" Type="http://schemas.openxmlformats.org/officeDocument/2006/relationships/image" Target="../media/image7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4366" y="2349830"/>
            <a:ext cx="3850640" cy="1925320"/>
          </a:xfrm>
          <a:prstGeom prst="rect">
            <a:avLst/>
          </a:prstGeom>
        </p:spPr>
        <p:txBody>
          <a:bodyPr vert="horz" wrap="square" lIns="0" tIns="307975" rIns="0" bIns="0" rtlCol="0">
            <a:spAutoFit/>
          </a:bodyPr>
          <a:lstStyle/>
          <a:p>
            <a:pPr marL="12700" marR="5080" lvl="0" indent="1270" algn="l" defTabSz="914400" rtl="0" eaLnBrk="1" fontAlgn="auto" latinLnBrk="0" hangingPunct="1">
              <a:lnSpc>
                <a:spcPct val="73100"/>
              </a:lnSpc>
              <a:spcBef>
                <a:spcPts val="2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200" b="1" i="0" u="none" strike="noStrike" kern="1200" cap="none" spc="-4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POWER</a:t>
            </a:r>
            <a:r>
              <a:rPr kumimoji="0" sz="7200" b="1" i="0" u="none" strike="noStrike" kern="1200" cap="none" spc="-195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7200" b="1" i="0" u="none" strike="noStrike" kern="1200" cap="none" spc="5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BI  </a:t>
            </a:r>
            <a:r>
              <a:rPr kumimoji="0" sz="7200" b="1" i="0" u="none" strike="noStrike" kern="1200" cap="none" spc="-8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DESKTOP</a:t>
            </a:r>
            <a:endParaRPr kumimoji="0" sz="7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UP&amp;</a:t>
            </a:r>
            <a:r>
              <a:rPr spc="-30" dirty="0"/>
              <a:t> </a:t>
            </a:r>
            <a:r>
              <a:rPr spc="-245" dirty="0"/>
              <a:t>RUNNINGWITH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AB794-8BE1-74D1-91DC-3A2B8199612F}"/>
              </a:ext>
            </a:extLst>
          </p:cNvPr>
          <p:cNvSpPr txBox="1"/>
          <p:nvPr/>
        </p:nvSpPr>
        <p:spPr>
          <a:xfrm>
            <a:off x="76200" y="4725147"/>
            <a:ext cx="609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Analyzing Data using Power BI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591CB-CDB6-44E7-A5E4-F2DF2C82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information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53C32C-6145-449D-95AB-F634FB5DA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4DA60-3BEE-4BCE-BEDB-E433FD97096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C18F9-A43F-408C-9A8D-28F8AF1344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1676400"/>
            <a:ext cx="9549916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9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591CB-CDB6-44E7-A5E4-F2DF2C82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information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53C32C-6145-449D-95AB-F634FB5DA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4DA60-3BEE-4BCE-BEDB-E433FD97096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0413B-7B8B-4B82-A340-A09168559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7" t="17407" r="8333" b="30741"/>
          <a:stretch/>
        </p:blipFill>
        <p:spPr>
          <a:xfrm>
            <a:off x="838200" y="1447800"/>
            <a:ext cx="1016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77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060351-75EF-94C0-4079-7726C5152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" y="0"/>
            <a:ext cx="12189798" cy="6858000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14000"/>
              </a:schemeClr>
            </a:glow>
            <a:softEdge rad="4826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606BA0-62DC-1749-BFB6-B625E716C2D8}"/>
              </a:ext>
            </a:extLst>
          </p:cNvPr>
          <p:cNvSpPr txBox="1"/>
          <p:nvPr/>
        </p:nvSpPr>
        <p:spPr>
          <a:xfrm>
            <a:off x="457200" y="838200"/>
            <a:ext cx="6477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-15" dirty="0">
                <a:solidFill>
                  <a:srgbClr val="00188F"/>
                </a:solidFill>
                <a:latin typeface="Bahnschrift SemiBold" panose="020B0502040204020203" pitchFamily="34" charset="0"/>
                <a:cs typeface="Calibri"/>
              </a:rPr>
              <a:t>How to Present</a:t>
            </a:r>
            <a:r>
              <a:rPr lang="en-US" sz="4000" b="1" spc="-10" dirty="0">
                <a:solidFill>
                  <a:srgbClr val="00188F"/>
                </a:solidFill>
                <a:latin typeface="Bahnschrift SemiBold" panose="020B0502040204020203" pitchFamily="34" charset="0"/>
                <a:cs typeface="Calibri"/>
              </a:rPr>
              <a:t> </a:t>
            </a:r>
            <a:r>
              <a:rPr lang="en-US" sz="4000" b="1" spc="-65" dirty="0">
                <a:solidFill>
                  <a:srgbClr val="00188F"/>
                </a:solidFill>
                <a:latin typeface="Bahnschrift SemiBold" panose="020B0502040204020203" pitchFamily="34" charset="0"/>
                <a:cs typeface="Calibri"/>
              </a:rPr>
              <a:t>Your</a:t>
            </a:r>
            <a:r>
              <a:rPr lang="en-US" sz="4000" b="1" dirty="0">
                <a:solidFill>
                  <a:srgbClr val="00188F"/>
                </a:solidFill>
                <a:latin typeface="Bahnschrift SemiBold" panose="020B0502040204020203" pitchFamily="34" charset="0"/>
                <a:cs typeface="Calibri"/>
              </a:rPr>
              <a:t> </a:t>
            </a:r>
            <a:r>
              <a:rPr lang="en-US" sz="4000" b="1" spc="-20" dirty="0">
                <a:solidFill>
                  <a:srgbClr val="00188F"/>
                </a:solidFill>
                <a:latin typeface="Bahnschrift SemiBold" panose="020B0502040204020203" pitchFamily="34" charset="0"/>
                <a:cs typeface="Calibri"/>
              </a:rPr>
              <a:t>Data </a:t>
            </a:r>
            <a:endParaRPr lang="en-US" sz="4000" dirty="0">
              <a:solidFill>
                <a:srgbClr val="00188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00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5531" y="131140"/>
            <a:ext cx="46482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5" dirty="0">
                <a:latin typeface="Calibri"/>
                <a:cs typeface="Calibri"/>
              </a:rPr>
              <a:t>Return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on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Investment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(ROI)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447" y="248602"/>
            <a:ext cx="4269105" cy="63779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078" y="641984"/>
            <a:ext cx="41319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Can </a:t>
            </a:r>
            <a:r>
              <a:rPr sz="3200" spc="-85" dirty="0"/>
              <a:t>You</a:t>
            </a:r>
            <a:r>
              <a:rPr sz="3200" spc="-20" dirty="0"/>
              <a:t> </a:t>
            </a:r>
            <a:r>
              <a:rPr sz="3200" spc="-90" dirty="0"/>
              <a:t>Take</a:t>
            </a:r>
            <a:r>
              <a:rPr sz="3200" spc="-15" dirty="0"/>
              <a:t> </a:t>
            </a:r>
            <a:r>
              <a:rPr sz="3200" dirty="0"/>
              <a:t>a</a:t>
            </a:r>
            <a:r>
              <a:rPr sz="3200" spc="-15" dirty="0"/>
              <a:t> </a:t>
            </a:r>
            <a:r>
              <a:rPr sz="3200" spc="-5" dirty="0"/>
              <a:t>Decision?</a:t>
            </a:r>
            <a:endParaRPr sz="3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980" y="2462910"/>
            <a:ext cx="1038098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4630" marR="5080" indent="-1472565">
              <a:lnSpc>
                <a:spcPct val="100000"/>
              </a:lnSpc>
              <a:spcBef>
                <a:spcPts val="100"/>
              </a:spcBef>
              <a:tabLst>
                <a:tab pos="4645025" algn="l"/>
              </a:tabLst>
            </a:pPr>
            <a:r>
              <a:rPr sz="6000" spc="-5" dirty="0"/>
              <a:t>How</a:t>
            </a:r>
            <a:r>
              <a:rPr sz="6000" spc="-30" dirty="0"/>
              <a:t> </a:t>
            </a:r>
            <a:r>
              <a:rPr sz="6000" spc="-20" dirty="0"/>
              <a:t>can</a:t>
            </a:r>
            <a:r>
              <a:rPr sz="6000" spc="-10" dirty="0"/>
              <a:t> </a:t>
            </a:r>
            <a:r>
              <a:rPr sz="6000" spc="-25" dirty="0"/>
              <a:t>we</a:t>
            </a:r>
            <a:r>
              <a:rPr sz="6000" spc="-5" dirty="0"/>
              <a:t> </a:t>
            </a:r>
            <a:r>
              <a:rPr sz="6000" spc="-70" dirty="0"/>
              <a:t>take</a:t>
            </a:r>
            <a:r>
              <a:rPr sz="6000" spc="-5" dirty="0"/>
              <a:t> </a:t>
            </a:r>
            <a:r>
              <a:rPr sz="6000" spc="-35" dirty="0"/>
              <a:t>better</a:t>
            </a:r>
            <a:r>
              <a:rPr sz="6000" spc="-5" dirty="0"/>
              <a:t> decisions </a:t>
            </a:r>
            <a:r>
              <a:rPr sz="6000" spc="-1345" dirty="0"/>
              <a:t> </a:t>
            </a:r>
            <a:r>
              <a:rPr sz="6000" dirty="0"/>
              <a:t>with</a:t>
            </a:r>
            <a:r>
              <a:rPr sz="6000" spc="5" dirty="0"/>
              <a:t> </a:t>
            </a:r>
            <a:r>
              <a:rPr sz="6000" spc="-35" dirty="0"/>
              <a:t>Data	</a:t>
            </a:r>
            <a:r>
              <a:rPr sz="6000" spc="-15" dirty="0"/>
              <a:t>Visualization?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3235"/>
            <a:ext cx="12192000" cy="64008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5445" y="6569150"/>
            <a:ext cx="16732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Source: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  <a:hlinkClick r:id="rId3"/>
              </a:rPr>
              <a:t>www.klipfolio.com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49" y="389001"/>
            <a:ext cx="70504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latin typeface="Calibri"/>
                <a:cs typeface="Calibri"/>
              </a:rPr>
              <a:t>The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5 </a:t>
            </a:r>
            <a:r>
              <a:rPr sz="3200" b="1" spc="-35" dirty="0">
                <a:latin typeface="Calibri"/>
                <a:cs typeface="Calibri"/>
              </a:rPr>
              <a:t>Key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Elements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to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Visualize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65" dirty="0">
                <a:latin typeface="Calibri"/>
                <a:cs typeface="Calibri"/>
              </a:rPr>
              <a:t>Your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Data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"/>
            <a:ext cx="8229600" cy="822960"/>
          </a:xfrm>
        </p:spPr>
        <p:txBody>
          <a:bodyPr/>
          <a:lstStyle/>
          <a:p>
            <a:r>
              <a:rPr lang="en-US" sz="3600" dirty="0"/>
              <a:t>Welcome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990601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Thank you for joining us today.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pic>
        <p:nvPicPr>
          <p:cNvPr id="8" name="Picture 7" descr="A close-up of a piece of paper&#10;&#10;Description automatically generated with low confidence">
            <a:extLst>
              <a:ext uri="{FF2B5EF4-FFF2-40B4-BE49-F238E27FC236}">
                <a16:creationId xmlns:a16="http://schemas.microsoft.com/office/drawing/2014/main" id="{7E47A95A-3A3B-4323-AA5C-563252ACE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148347"/>
            <a:ext cx="5257800" cy="3152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72462C-2F8A-4D73-BDD8-E773150332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982" y="5867400"/>
            <a:ext cx="2193219" cy="806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4130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7049" y="389001"/>
            <a:ext cx="70504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latin typeface="Calibri"/>
                <a:cs typeface="Calibri"/>
              </a:rPr>
              <a:t>The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5 </a:t>
            </a:r>
            <a:r>
              <a:rPr sz="3200" b="1" spc="-35" dirty="0">
                <a:latin typeface="Calibri"/>
                <a:cs typeface="Calibri"/>
              </a:rPr>
              <a:t>Key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Elements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to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Visualize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65" dirty="0">
                <a:latin typeface="Calibri"/>
                <a:cs typeface="Calibri"/>
              </a:rPr>
              <a:t>Your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Data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70126" y="1916429"/>
            <a:ext cx="2482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3A3838"/>
                </a:solidFill>
                <a:latin typeface="Calibri"/>
                <a:cs typeface="Calibri"/>
              </a:rPr>
              <a:t>1.</a:t>
            </a:r>
            <a:r>
              <a:rPr sz="2800" b="1" spc="-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2800" b="1" spc="-70" dirty="0">
                <a:solidFill>
                  <a:srgbClr val="3A3838"/>
                </a:solidFill>
                <a:latin typeface="Calibri"/>
                <a:cs typeface="Calibri"/>
              </a:rPr>
              <a:t>Tell</a:t>
            </a:r>
            <a:r>
              <a:rPr sz="2800" b="1" spc="-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2800" b="1" spc="-60" dirty="0">
                <a:solidFill>
                  <a:srgbClr val="3A3838"/>
                </a:solidFill>
                <a:latin typeface="Calibri"/>
                <a:cs typeface="Calibri"/>
              </a:rPr>
              <a:t>Your</a:t>
            </a:r>
            <a:r>
              <a:rPr sz="2800" b="1" spc="-10" dirty="0">
                <a:solidFill>
                  <a:srgbClr val="3A3838"/>
                </a:solidFill>
                <a:latin typeface="Calibri"/>
                <a:cs typeface="Calibri"/>
              </a:rPr>
              <a:t> Story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49" y="389001"/>
            <a:ext cx="70504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latin typeface="Calibri"/>
                <a:cs typeface="Calibri"/>
              </a:rPr>
              <a:t>The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5 </a:t>
            </a:r>
            <a:r>
              <a:rPr sz="3200" b="1" spc="-35" dirty="0">
                <a:latin typeface="Calibri"/>
                <a:cs typeface="Calibri"/>
              </a:rPr>
              <a:t>Key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Elements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to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Visualize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65" dirty="0">
                <a:latin typeface="Calibri"/>
                <a:cs typeface="Calibri"/>
              </a:rPr>
              <a:t>Your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Data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6151" y="1708555"/>
            <a:ext cx="2536190" cy="1293495"/>
          </a:xfrm>
          <a:prstGeom prst="rect">
            <a:avLst/>
          </a:prstGeom>
        </p:spPr>
        <p:txBody>
          <a:bodyPr vert="horz" wrap="square" lIns="0" tIns="219710" rIns="0" bIns="0" rtlCol="0">
            <a:spAutoFit/>
          </a:bodyPr>
          <a:lstStyle/>
          <a:p>
            <a:pPr marL="422909" indent="-356870">
              <a:lnSpc>
                <a:spcPct val="100000"/>
              </a:lnSpc>
              <a:spcBef>
                <a:spcPts val="1730"/>
              </a:spcBef>
              <a:buAutoNum type="arabicPeriod"/>
              <a:tabLst>
                <a:tab pos="423545" algn="l"/>
              </a:tabLst>
            </a:pPr>
            <a:r>
              <a:rPr sz="2800" b="1" spc="-70" dirty="0">
                <a:solidFill>
                  <a:srgbClr val="BEBEBE"/>
                </a:solidFill>
                <a:latin typeface="Calibri"/>
                <a:cs typeface="Calibri"/>
              </a:rPr>
              <a:t>Tell</a:t>
            </a:r>
            <a:r>
              <a:rPr sz="2800" b="1" spc="-2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800" b="1" spc="-60" dirty="0">
                <a:solidFill>
                  <a:srgbClr val="BEBEBE"/>
                </a:solidFill>
                <a:latin typeface="Calibri"/>
                <a:cs typeface="Calibri"/>
              </a:rPr>
              <a:t>Your</a:t>
            </a:r>
            <a:r>
              <a:rPr sz="2800" b="1" spc="-1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BEBEBE"/>
                </a:solidFill>
                <a:latin typeface="Calibri"/>
                <a:cs typeface="Calibri"/>
              </a:rPr>
              <a:t>Story</a:t>
            </a:r>
            <a:endParaRPr sz="2800">
              <a:latin typeface="Calibri"/>
              <a:cs typeface="Calibri"/>
            </a:endParaRPr>
          </a:p>
          <a:p>
            <a:pPr marL="368935" indent="-356870">
              <a:lnSpc>
                <a:spcPct val="100000"/>
              </a:lnSpc>
              <a:spcBef>
                <a:spcPts val="1635"/>
              </a:spcBef>
              <a:buAutoNum type="arabicPeriod"/>
              <a:tabLst>
                <a:tab pos="369570" algn="l"/>
              </a:tabLst>
            </a:pPr>
            <a:r>
              <a:rPr sz="2800" b="1" spc="-20" dirty="0">
                <a:solidFill>
                  <a:srgbClr val="3A3838"/>
                </a:solidFill>
                <a:latin typeface="Calibri"/>
                <a:cs typeface="Calibri"/>
              </a:rPr>
              <a:t>Keep</a:t>
            </a:r>
            <a:r>
              <a:rPr sz="2800" b="1" spc="-5" dirty="0">
                <a:solidFill>
                  <a:srgbClr val="3A3838"/>
                </a:solidFill>
                <a:latin typeface="Calibri"/>
                <a:cs typeface="Calibri"/>
              </a:rPr>
              <a:t> it</a:t>
            </a:r>
            <a:r>
              <a:rPr sz="2800" b="1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3A3838"/>
                </a:solidFill>
                <a:latin typeface="Calibri"/>
                <a:cs typeface="Calibri"/>
              </a:rPr>
              <a:t>Simple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49" y="389001"/>
            <a:ext cx="70504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latin typeface="Calibri"/>
                <a:cs typeface="Calibri"/>
              </a:rPr>
              <a:t>The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5 </a:t>
            </a:r>
            <a:r>
              <a:rPr sz="3200" b="1" spc="-35" dirty="0">
                <a:latin typeface="Calibri"/>
                <a:cs typeface="Calibri"/>
              </a:rPr>
              <a:t>Key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Elements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to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Visualize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65" dirty="0">
                <a:latin typeface="Calibri"/>
                <a:cs typeface="Calibri"/>
              </a:rPr>
              <a:t>Your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Data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6151" y="1708555"/>
            <a:ext cx="2536190" cy="1927860"/>
          </a:xfrm>
          <a:prstGeom prst="rect">
            <a:avLst/>
          </a:prstGeom>
        </p:spPr>
        <p:txBody>
          <a:bodyPr vert="horz" wrap="square" lIns="0" tIns="219710" rIns="0" bIns="0" rtlCol="0">
            <a:spAutoFit/>
          </a:bodyPr>
          <a:lstStyle/>
          <a:p>
            <a:pPr marL="422909" indent="-356870">
              <a:lnSpc>
                <a:spcPct val="100000"/>
              </a:lnSpc>
              <a:spcBef>
                <a:spcPts val="1730"/>
              </a:spcBef>
              <a:buAutoNum type="arabicPeriod"/>
              <a:tabLst>
                <a:tab pos="423545" algn="l"/>
              </a:tabLst>
            </a:pPr>
            <a:r>
              <a:rPr sz="2800" b="1" spc="-70" dirty="0">
                <a:solidFill>
                  <a:srgbClr val="BEBEBE"/>
                </a:solidFill>
                <a:latin typeface="Calibri"/>
                <a:cs typeface="Calibri"/>
              </a:rPr>
              <a:t>Tell</a:t>
            </a:r>
            <a:r>
              <a:rPr sz="2800" b="1" spc="-2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800" b="1" spc="-60" dirty="0">
                <a:solidFill>
                  <a:srgbClr val="BEBEBE"/>
                </a:solidFill>
                <a:latin typeface="Calibri"/>
                <a:cs typeface="Calibri"/>
              </a:rPr>
              <a:t>Your</a:t>
            </a:r>
            <a:r>
              <a:rPr sz="2800" b="1" spc="-1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BEBEBE"/>
                </a:solidFill>
                <a:latin typeface="Calibri"/>
                <a:cs typeface="Calibri"/>
              </a:rPr>
              <a:t>Story</a:t>
            </a:r>
            <a:endParaRPr sz="2800">
              <a:latin typeface="Calibri"/>
              <a:cs typeface="Calibri"/>
            </a:endParaRPr>
          </a:p>
          <a:p>
            <a:pPr marL="368935" indent="-356870">
              <a:lnSpc>
                <a:spcPct val="100000"/>
              </a:lnSpc>
              <a:spcBef>
                <a:spcPts val="1635"/>
              </a:spcBef>
              <a:buAutoNum type="arabicPeriod"/>
              <a:tabLst>
                <a:tab pos="369570" algn="l"/>
              </a:tabLst>
            </a:pPr>
            <a:r>
              <a:rPr sz="2800" b="1" spc="-20" dirty="0">
                <a:solidFill>
                  <a:srgbClr val="BEBEBE"/>
                </a:solidFill>
                <a:latin typeface="Calibri"/>
                <a:cs typeface="Calibri"/>
              </a:rPr>
              <a:t>Keep</a:t>
            </a:r>
            <a:r>
              <a:rPr sz="2800" b="1" spc="-5" dirty="0">
                <a:solidFill>
                  <a:srgbClr val="BEBEBE"/>
                </a:solidFill>
                <a:latin typeface="Calibri"/>
                <a:cs typeface="Calibri"/>
              </a:rPr>
              <a:t> it</a:t>
            </a:r>
            <a:r>
              <a:rPr sz="2800" b="1" spc="-2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BEBEBE"/>
                </a:solidFill>
                <a:latin typeface="Calibri"/>
                <a:cs typeface="Calibri"/>
              </a:rPr>
              <a:t>Simple</a:t>
            </a:r>
            <a:endParaRPr sz="2800">
              <a:latin typeface="Calibri"/>
              <a:cs typeface="Calibri"/>
            </a:endParaRPr>
          </a:p>
          <a:p>
            <a:pPr marL="410209" indent="-356870">
              <a:lnSpc>
                <a:spcPct val="100000"/>
              </a:lnSpc>
              <a:spcBef>
                <a:spcPts val="1630"/>
              </a:spcBef>
              <a:buAutoNum type="arabicPeriod"/>
              <a:tabLst>
                <a:tab pos="410845" algn="l"/>
              </a:tabLst>
            </a:pPr>
            <a:r>
              <a:rPr sz="2800" b="1" spc="-5" dirty="0">
                <a:solidFill>
                  <a:srgbClr val="3A3838"/>
                </a:solidFill>
                <a:latin typeface="Calibri"/>
                <a:cs typeface="Calibri"/>
              </a:rPr>
              <a:t>Using</a:t>
            </a:r>
            <a:r>
              <a:rPr sz="2800" b="1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3A3838"/>
                </a:solidFill>
                <a:latin typeface="Calibri"/>
                <a:cs typeface="Calibri"/>
              </a:rPr>
              <a:t>Colors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49" y="389001"/>
            <a:ext cx="70504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latin typeface="Calibri"/>
                <a:cs typeface="Calibri"/>
              </a:rPr>
              <a:t>The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5 </a:t>
            </a:r>
            <a:r>
              <a:rPr sz="3200" b="1" spc="-35" dirty="0">
                <a:latin typeface="Calibri"/>
                <a:cs typeface="Calibri"/>
              </a:rPr>
              <a:t>Key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Elements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to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Visualize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65" dirty="0">
                <a:latin typeface="Calibri"/>
                <a:cs typeface="Calibri"/>
              </a:rPr>
              <a:t>Your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Data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6151" y="1708555"/>
            <a:ext cx="2692400" cy="2561590"/>
          </a:xfrm>
          <a:prstGeom prst="rect">
            <a:avLst/>
          </a:prstGeom>
        </p:spPr>
        <p:txBody>
          <a:bodyPr vert="horz" wrap="square" lIns="0" tIns="219710" rIns="0" bIns="0" rtlCol="0">
            <a:spAutoFit/>
          </a:bodyPr>
          <a:lstStyle/>
          <a:p>
            <a:pPr marL="422909" indent="-356870">
              <a:lnSpc>
                <a:spcPct val="100000"/>
              </a:lnSpc>
              <a:spcBef>
                <a:spcPts val="1730"/>
              </a:spcBef>
              <a:buAutoNum type="arabicPeriod"/>
              <a:tabLst>
                <a:tab pos="423545" algn="l"/>
              </a:tabLst>
            </a:pPr>
            <a:r>
              <a:rPr sz="2800" b="1" spc="-70" dirty="0">
                <a:solidFill>
                  <a:srgbClr val="BEBEBE"/>
                </a:solidFill>
                <a:latin typeface="Calibri"/>
                <a:cs typeface="Calibri"/>
              </a:rPr>
              <a:t>Tell</a:t>
            </a:r>
            <a:r>
              <a:rPr sz="2800" b="1" spc="-1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800" b="1" spc="-60" dirty="0">
                <a:solidFill>
                  <a:srgbClr val="BEBEBE"/>
                </a:solidFill>
                <a:latin typeface="Calibri"/>
                <a:cs typeface="Calibri"/>
              </a:rPr>
              <a:t>Your</a:t>
            </a:r>
            <a:r>
              <a:rPr sz="2800" b="1" spc="-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BEBEBE"/>
                </a:solidFill>
                <a:latin typeface="Calibri"/>
                <a:cs typeface="Calibri"/>
              </a:rPr>
              <a:t>Story</a:t>
            </a:r>
            <a:endParaRPr sz="2800">
              <a:latin typeface="Calibri"/>
              <a:cs typeface="Calibri"/>
            </a:endParaRPr>
          </a:p>
          <a:p>
            <a:pPr marL="368935" indent="-356870">
              <a:lnSpc>
                <a:spcPct val="100000"/>
              </a:lnSpc>
              <a:spcBef>
                <a:spcPts val="1635"/>
              </a:spcBef>
              <a:buAutoNum type="arabicPeriod"/>
              <a:tabLst>
                <a:tab pos="369570" algn="l"/>
              </a:tabLst>
            </a:pPr>
            <a:r>
              <a:rPr sz="2800" b="1" spc="-20" dirty="0">
                <a:solidFill>
                  <a:srgbClr val="BEBEBE"/>
                </a:solidFill>
                <a:latin typeface="Calibri"/>
                <a:cs typeface="Calibri"/>
              </a:rPr>
              <a:t>Keep</a:t>
            </a:r>
            <a:r>
              <a:rPr sz="2800" b="1" spc="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BEBEBE"/>
                </a:solidFill>
                <a:latin typeface="Calibri"/>
                <a:cs typeface="Calibri"/>
              </a:rPr>
              <a:t>it</a:t>
            </a:r>
            <a:r>
              <a:rPr sz="2800" b="1" spc="-2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BEBEBE"/>
                </a:solidFill>
                <a:latin typeface="Calibri"/>
                <a:cs typeface="Calibri"/>
              </a:rPr>
              <a:t>Simple</a:t>
            </a:r>
            <a:endParaRPr sz="2800">
              <a:latin typeface="Calibri"/>
              <a:cs typeface="Calibri"/>
            </a:endParaRPr>
          </a:p>
          <a:p>
            <a:pPr marL="410209" indent="-356870">
              <a:lnSpc>
                <a:spcPct val="100000"/>
              </a:lnSpc>
              <a:spcBef>
                <a:spcPts val="1630"/>
              </a:spcBef>
              <a:buAutoNum type="arabicPeriod"/>
              <a:tabLst>
                <a:tab pos="410845" algn="l"/>
              </a:tabLst>
            </a:pPr>
            <a:r>
              <a:rPr sz="2800" b="1" spc="-5" dirty="0">
                <a:solidFill>
                  <a:srgbClr val="BEBEBE"/>
                </a:solidFill>
                <a:latin typeface="Calibri"/>
                <a:cs typeface="Calibri"/>
              </a:rPr>
              <a:t>Using</a:t>
            </a:r>
            <a:r>
              <a:rPr sz="2800" b="1" spc="-3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BEBEBE"/>
                </a:solidFill>
                <a:latin typeface="Calibri"/>
                <a:cs typeface="Calibri"/>
              </a:rPr>
              <a:t>Colors</a:t>
            </a:r>
            <a:endParaRPr sz="2800">
              <a:latin typeface="Calibri"/>
              <a:cs typeface="Calibri"/>
            </a:endParaRPr>
          </a:p>
          <a:p>
            <a:pPr marL="410209" indent="-356870">
              <a:lnSpc>
                <a:spcPct val="100000"/>
              </a:lnSpc>
              <a:spcBef>
                <a:spcPts val="1630"/>
              </a:spcBef>
              <a:buAutoNum type="arabicPeriod"/>
              <a:tabLst>
                <a:tab pos="410845" algn="l"/>
              </a:tabLst>
            </a:pPr>
            <a:r>
              <a:rPr sz="2800" b="1" spc="-15" dirty="0">
                <a:solidFill>
                  <a:srgbClr val="3A3838"/>
                </a:solidFill>
                <a:latin typeface="Calibri"/>
                <a:cs typeface="Calibri"/>
              </a:rPr>
              <a:t>Drive</a:t>
            </a:r>
            <a:r>
              <a:rPr sz="2800" b="1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2800" b="1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3A3838"/>
                </a:solidFill>
                <a:latin typeface="Calibri"/>
                <a:cs typeface="Calibri"/>
              </a:rPr>
              <a:t>Focus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49" y="389001"/>
            <a:ext cx="70504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latin typeface="Calibri"/>
                <a:cs typeface="Calibri"/>
              </a:rPr>
              <a:t>The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5 </a:t>
            </a:r>
            <a:r>
              <a:rPr sz="3200" b="1" spc="-35" dirty="0">
                <a:latin typeface="Calibri"/>
                <a:cs typeface="Calibri"/>
              </a:rPr>
              <a:t>Key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Elements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to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Visualize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65" dirty="0">
                <a:latin typeface="Calibri"/>
                <a:cs typeface="Calibri"/>
              </a:rPr>
              <a:t>Your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Data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6151" y="1708555"/>
            <a:ext cx="3276600" cy="3195320"/>
          </a:xfrm>
          <a:prstGeom prst="rect">
            <a:avLst/>
          </a:prstGeom>
        </p:spPr>
        <p:txBody>
          <a:bodyPr vert="horz" wrap="square" lIns="0" tIns="219710" rIns="0" bIns="0" rtlCol="0">
            <a:spAutoFit/>
          </a:bodyPr>
          <a:lstStyle/>
          <a:p>
            <a:pPr marL="422909" indent="-356870">
              <a:lnSpc>
                <a:spcPct val="100000"/>
              </a:lnSpc>
              <a:spcBef>
                <a:spcPts val="1730"/>
              </a:spcBef>
              <a:buAutoNum type="arabicPeriod"/>
              <a:tabLst>
                <a:tab pos="423545" algn="l"/>
              </a:tabLst>
            </a:pPr>
            <a:r>
              <a:rPr sz="2800" b="1" spc="-70" dirty="0">
                <a:solidFill>
                  <a:srgbClr val="BEBEBE"/>
                </a:solidFill>
                <a:latin typeface="Calibri"/>
                <a:cs typeface="Calibri"/>
              </a:rPr>
              <a:t>Tell</a:t>
            </a:r>
            <a:r>
              <a:rPr sz="2800" b="1" spc="-1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800" b="1" spc="-60" dirty="0">
                <a:solidFill>
                  <a:srgbClr val="BEBEBE"/>
                </a:solidFill>
                <a:latin typeface="Calibri"/>
                <a:cs typeface="Calibri"/>
              </a:rPr>
              <a:t>Your</a:t>
            </a:r>
            <a:r>
              <a:rPr sz="2800" b="1" spc="-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BEBEBE"/>
                </a:solidFill>
                <a:latin typeface="Calibri"/>
                <a:cs typeface="Calibri"/>
              </a:rPr>
              <a:t>Story</a:t>
            </a:r>
            <a:endParaRPr sz="2800">
              <a:latin typeface="Calibri"/>
              <a:cs typeface="Calibri"/>
            </a:endParaRPr>
          </a:p>
          <a:p>
            <a:pPr marL="368935" indent="-356870">
              <a:lnSpc>
                <a:spcPct val="100000"/>
              </a:lnSpc>
              <a:spcBef>
                <a:spcPts val="1635"/>
              </a:spcBef>
              <a:buAutoNum type="arabicPeriod"/>
              <a:tabLst>
                <a:tab pos="369570" algn="l"/>
              </a:tabLst>
            </a:pPr>
            <a:r>
              <a:rPr sz="2800" b="1" spc="-20" dirty="0">
                <a:solidFill>
                  <a:srgbClr val="BEBEBE"/>
                </a:solidFill>
                <a:latin typeface="Calibri"/>
                <a:cs typeface="Calibri"/>
              </a:rPr>
              <a:t>Keep</a:t>
            </a:r>
            <a:r>
              <a:rPr sz="2800" b="1" spc="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BEBEBE"/>
                </a:solidFill>
                <a:latin typeface="Calibri"/>
                <a:cs typeface="Calibri"/>
              </a:rPr>
              <a:t>it</a:t>
            </a:r>
            <a:r>
              <a:rPr sz="2800" b="1" spc="-2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BEBEBE"/>
                </a:solidFill>
                <a:latin typeface="Calibri"/>
                <a:cs typeface="Calibri"/>
              </a:rPr>
              <a:t>Simple</a:t>
            </a:r>
            <a:endParaRPr sz="2800">
              <a:latin typeface="Calibri"/>
              <a:cs typeface="Calibri"/>
            </a:endParaRPr>
          </a:p>
          <a:p>
            <a:pPr marL="410209" indent="-356870">
              <a:lnSpc>
                <a:spcPct val="100000"/>
              </a:lnSpc>
              <a:spcBef>
                <a:spcPts val="1630"/>
              </a:spcBef>
              <a:buAutoNum type="arabicPeriod"/>
              <a:tabLst>
                <a:tab pos="410845" algn="l"/>
              </a:tabLst>
            </a:pPr>
            <a:r>
              <a:rPr sz="2800" b="1" spc="-5" dirty="0">
                <a:solidFill>
                  <a:srgbClr val="BEBEBE"/>
                </a:solidFill>
                <a:latin typeface="Calibri"/>
                <a:cs typeface="Calibri"/>
              </a:rPr>
              <a:t>Using</a:t>
            </a:r>
            <a:r>
              <a:rPr sz="2800" b="1" spc="-3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BEBEBE"/>
                </a:solidFill>
                <a:latin typeface="Calibri"/>
                <a:cs typeface="Calibri"/>
              </a:rPr>
              <a:t>Colors</a:t>
            </a:r>
            <a:endParaRPr sz="2800">
              <a:latin typeface="Calibri"/>
              <a:cs typeface="Calibri"/>
            </a:endParaRPr>
          </a:p>
          <a:p>
            <a:pPr marL="410209" indent="-356870">
              <a:lnSpc>
                <a:spcPct val="100000"/>
              </a:lnSpc>
              <a:spcBef>
                <a:spcPts val="1630"/>
              </a:spcBef>
              <a:buAutoNum type="arabicPeriod"/>
              <a:tabLst>
                <a:tab pos="410845" algn="l"/>
              </a:tabLst>
            </a:pPr>
            <a:r>
              <a:rPr sz="2800" b="1" spc="-15" dirty="0">
                <a:solidFill>
                  <a:srgbClr val="BEBEBE"/>
                </a:solidFill>
                <a:latin typeface="Calibri"/>
                <a:cs typeface="Calibri"/>
              </a:rPr>
              <a:t>Drive</a:t>
            </a:r>
            <a:r>
              <a:rPr sz="2800" b="1" spc="-5" dirty="0">
                <a:solidFill>
                  <a:srgbClr val="BEBEBE"/>
                </a:solidFill>
                <a:latin typeface="Calibri"/>
                <a:cs typeface="Calibri"/>
              </a:rPr>
              <a:t> the</a:t>
            </a:r>
            <a:r>
              <a:rPr sz="2800" b="1" spc="-10" dirty="0">
                <a:solidFill>
                  <a:srgbClr val="BEBEBE"/>
                </a:solidFill>
                <a:latin typeface="Calibri"/>
                <a:cs typeface="Calibri"/>
              </a:rPr>
              <a:t> Focus</a:t>
            </a:r>
            <a:endParaRPr sz="2800">
              <a:latin typeface="Calibri"/>
              <a:cs typeface="Calibri"/>
            </a:endParaRPr>
          </a:p>
          <a:p>
            <a:pPr marL="455930" indent="-356870">
              <a:lnSpc>
                <a:spcPct val="100000"/>
              </a:lnSpc>
              <a:spcBef>
                <a:spcPts val="1635"/>
              </a:spcBef>
              <a:buAutoNum type="arabicPeriod"/>
              <a:tabLst>
                <a:tab pos="456565" algn="l"/>
              </a:tabLst>
            </a:pPr>
            <a:r>
              <a:rPr sz="2800" b="1" spc="-25" dirty="0">
                <a:solidFill>
                  <a:srgbClr val="3A3838"/>
                </a:solidFill>
                <a:latin typeface="Calibri"/>
                <a:cs typeface="Calibri"/>
              </a:rPr>
              <a:t>Say</a:t>
            </a:r>
            <a:r>
              <a:rPr sz="2800" b="1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3A3838"/>
                </a:solidFill>
                <a:latin typeface="Calibri"/>
                <a:cs typeface="Calibri"/>
              </a:rPr>
              <a:t>it</a:t>
            </a:r>
            <a:r>
              <a:rPr sz="2800" b="1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3A3838"/>
                </a:solidFill>
                <a:latin typeface="Calibri"/>
                <a:cs typeface="Calibri"/>
              </a:rPr>
              <a:t>with</a:t>
            </a:r>
            <a:r>
              <a:rPr sz="2800" b="1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3A3838"/>
                </a:solidFill>
                <a:latin typeface="Calibri"/>
                <a:cs typeface="Calibri"/>
              </a:rPr>
              <a:t>Pictures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7022" y="317372"/>
            <a:ext cx="24282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75" dirty="0">
                <a:latin typeface="Calibri"/>
                <a:cs typeface="Calibri"/>
              </a:rPr>
              <a:t>Tell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65" dirty="0">
                <a:latin typeface="Calibri"/>
                <a:cs typeface="Calibri"/>
              </a:rPr>
              <a:t>Your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Story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022" y="317372"/>
            <a:ext cx="25774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Calibri"/>
                <a:cs typeface="Calibri"/>
              </a:rPr>
              <a:t>Story</a:t>
            </a:r>
            <a:r>
              <a:rPr sz="3200" b="1" spc="-6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Structure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57655" y="1482852"/>
            <a:ext cx="2513330" cy="1621790"/>
            <a:chOff x="1057655" y="1482852"/>
            <a:chExt cx="2513330" cy="1621790"/>
          </a:xfrm>
        </p:grpSpPr>
        <p:sp>
          <p:nvSpPr>
            <p:cNvPr id="4" name="object 4"/>
            <p:cNvSpPr/>
            <p:nvPr/>
          </p:nvSpPr>
          <p:spPr>
            <a:xfrm>
              <a:off x="1063751" y="1488948"/>
              <a:ext cx="2501265" cy="1609725"/>
            </a:xfrm>
            <a:custGeom>
              <a:avLst/>
              <a:gdLst/>
              <a:ahLst/>
              <a:cxnLst/>
              <a:rect l="l" t="t" r="r" b="b"/>
              <a:pathLst>
                <a:path w="2501265" h="1609725">
                  <a:moveTo>
                    <a:pt x="2232660" y="0"/>
                  </a:moveTo>
                  <a:lnTo>
                    <a:pt x="268223" y="0"/>
                  </a:lnTo>
                  <a:lnTo>
                    <a:pt x="220011" y="4323"/>
                  </a:lnTo>
                  <a:lnTo>
                    <a:pt x="174633" y="16786"/>
                  </a:lnTo>
                  <a:lnTo>
                    <a:pt x="132847" y="36632"/>
                  </a:lnTo>
                  <a:lnTo>
                    <a:pt x="95412" y="63100"/>
                  </a:lnTo>
                  <a:lnTo>
                    <a:pt x="63083" y="95432"/>
                  </a:lnTo>
                  <a:lnTo>
                    <a:pt x="36621" y="132870"/>
                  </a:lnTo>
                  <a:lnTo>
                    <a:pt x="16781" y="174653"/>
                  </a:lnTo>
                  <a:lnTo>
                    <a:pt x="4321" y="220024"/>
                  </a:lnTo>
                  <a:lnTo>
                    <a:pt x="0" y="268224"/>
                  </a:lnTo>
                  <a:lnTo>
                    <a:pt x="0" y="1341119"/>
                  </a:lnTo>
                  <a:lnTo>
                    <a:pt x="4321" y="1389319"/>
                  </a:lnTo>
                  <a:lnTo>
                    <a:pt x="16781" y="1434690"/>
                  </a:lnTo>
                  <a:lnTo>
                    <a:pt x="36621" y="1476473"/>
                  </a:lnTo>
                  <a:lnTo>
                    <a:pt x="63083" y="1513911"/>
                  </a:lnTo>
                  <a:lnTo>
                    <a:pt x="95412" y="1546243"/>
                  </a:lnTo>
                  <a:lnTo>
                    <a:pt x="132847" y="1572711"/>
                  </a:lnTo>
                  <a:lnTo>
                    <a:pt x="174633" y="1592557"/>
                  </a:lnTo>
                  <a:lnTo>
                    <a:pt x="220011" y="1605020"/>
                  </a:lnTo>
                  <a:lnTo>
                    <a:pt x="268223" y="1609343"/>
                  </a:lnTo>
                  <a:lnTo>
                    <a:pt x="2232660" y="1609343"/>
                  </a:lnTo>
                  <a:lnTo>
                    <a:pt x="2280859" y="1605020"/>
                  </a:lnTo>
                  <a:lnTo>
                    <a:pt x="2326230" y="1592557"/>
                  </a:lnTo>
                  <a:lnTo>
                    <a:pt x="2368013" y="1572711"/>
                  </a:lnTo>
                  <a:lnTo>
                    <a:pt x="2405451" y="1546243"/>
                  </a:lnTo>
                  <a:lnTo>
                    <a:pt x="2437783" y="1513911"/>
                  </a:lnTo>
                  <a:lnTo>
                    <a:pt x="2464251" y="1476473"/>
                  </a:lnTo>
                  <a:lnTo>
                    <a:pt x="2484097" y="1434690"/>
                  </a:lnTo>
                  <a:lnTo>
                    <a:pt x="2496560" y="1389319"/>
                  </a:lnTo>
                  <a:lnTo>
                    <a:pt x="2500884" y="1341119"/>
                  </a:lnTo>
                  <a:lnTo>
                    <a:pt x="2500884" y="268224"/>
                  </a:lnTo>
                  <a:lnTo>
                    <a:pt x="2496560" y="220024"/>
                  </a:lnTo>
                  <a:lnTo>
                    <a:pt x="2484097" y="174653"/>
                  </a:lnTo>
                  <a:lnTo>
                    <a:pt x="2464251" y="132870"/>
                  </a:lnTo>
                  <a:lnTo>
                    <a:pt x="2437783" y="95432"/>
                  </a:lnTo>
                  <a:lnTo>
                    <a:pt x="2405451" y="63100"/>
                  </a:lnTo>
                  <a:lnTo>
                    <a:pt x="2368013" y="36632"/>
                  </a:lnTo>
                  <a:lnTo>
                    <a:pt x="2326230" y="16786"/>
                  </a:lnTo>
                  <a:lnTo>
                    <a:pt x="2280859" y="4323"/>
                  </a:lnTo>
                  <a:lnTo>
                    <a:pt x="22326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63751" y="1488948"/>
              <a:ext cx="2501265" cy="1609725"/>
            </a:xfrm>
            <a:custGeom>
              <a:avLst/>
              <a:gdLst/>
              <a:ahLst/>
              <a:cxnLst/>
              <a:rect l="l" t="t" r="r" b="b"/>
              <a:pathLst>
                <a:path w="2501265" h="1609725">
                  <a:moveTo>
                    <a:pt x="0" y="268224"/>
                  </a:moveTo>
                  <a:lnTo>
                    <a:pt x="4321" y="220024"/>
                  </a:lnTo>
                  <a:lnTo>
                    <a:pt x="16781" y="174653"/>
                  </a:lnTo>
                  <a:lnTo>
                    <a:pt x="36621" y="132870"/>
                  </a:lnTo>
                  <a:lnTo>
                    <a:pt x="63083" y="95432"/>
                  </a:lnTo>
                  <a:lnTo>
                    <a:pt x="95412" y="63100"/>
                  </a:lnTo>
                  <a:lnTo>
                    <a:pt x="132847" y="36632"/>
                  </a:lnTo>
                  <a:lnTo>
                    <a:pt x="174633" y="16786"/>
                  </a:lnTo>
                  <a:lnTo>
                    <a:pt x="220011" y="4323"/>
                  </a:lnTo>
                  <a:lnTo>
                    <a:pt x="268223" y="0"/>
                  </a:lnTo>
                  <a:lnTo>
                    <a:pt x="2232660" y="0"/>
                  </a:lnTo>
                  <a:lnTo>
                    <a:pt x="2280859" y="4323"/>
                  </a:lnTo>
                  <a:lnTo>
                    <a:pt x="2326230" y="16786"/>
                  </a:lnTo>
                  <a:lnTo>
                    <a:pt x="2368013" y="36632"/>
                  </a:lnTo>
                  <a:lnTo>
                    <a:pt x="2405451" y="63100"/>
                  </a:lnTo>
                  <a:lnTo>
                    <a:pt x="2437783" y="95432"/>
                  </a:lnTo>
                  <a:lnTo>
                    <a:pt x="2464251" y="132870"/>
                  </a:lnTo>
                  <a:lnTo>
                    <a:pt x="2484097" y="174653"/>
                  </a:lnTo>
                  <a:lnTo>
                    <a:pt x="2496560" y="220024"/>
                  </a:lnTo>
                  <a:lnTo>
                    <a:pt x="2500884" y="268224"/>
                  </a:lnTo>
                  <a:lnTo>
                    <a:pt x="2500884" y="1341119"/>
                  </a:lnTo>
                  <a:lnTo>
                    <a:pt x="2496560" y="1389319"/>
                  </a:lnTo>
                  <a:lnTo>
                    <a:pt x="2484097" y="1434690"/>
                  </a:lnTo>
                  <a:lnTo>
                    <a:pt x="2464251" y="1476473"/>
                  </a:lnTo>
                  <a:lnTo>
                    <a:pt x="2437783" y="1513911"/>
                  </a:lnTo>
                  <a:lnTo>
                    <a:pt x="2405451" y="1546243"/>
                  </a:lnTo>
                  <a:lnTo>
                    <a:pt x="2368013" y="1572711"/>
                  </a:lnTo>
                  <a:lnTo>
                    <a:pt x="2326230" y="1592557"/>
                  </a:lnTo>
                  <a:lnTo>
                    <a:pt x="2280859" y="1605020"/>
                  </a:lnTo>
                  <a:lnTo>
                    <a:pt x="2232660" y="1609343"/>
                  </a:lnTo>
                  <a:lnTo>
                    <a:pt x="268223" y="1609343"/>
                  </a:lnTo>
                  <a:lnTo>
                    <a:pt x="220011" y="1605020"/>
                  </a:lnTo>
                  <a:lnTo>
                    <a:pt x="174633" y="1592557"/>
                  </a:lnTo>
                  <a:lnTo>
                    <a:pt x="132847" y="1572711"/>
                  </a:lnTo>
                  <a:lnTo>
                    <a:pt x="95412" y="1546243"/>
                  </a:lnTo>
                  <a:lnTo>
                    <a:pt x="63083" y="1513911"/>
                  </a:lnTo>
                  <a:lnTo>
                    <a:pt x="36621" y="1476473"/>
                  </a:lnTo>
                  <a:lnTo>
                    <a:pt x="16781" y="1434690"/>
                  </a:lnTo>
                  <a:lnTo>
                    <a:pt x="4321" y="1389319"/>
                  </a:lnTo>
                  <a:lnTo>
                    <a:pt x="0" y="1341119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57501" y="1977644"/>
            <a:ext cx="913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600" spc="-5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art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40223" y="1482852"/>
            <a:ext cx="2512060" cy="1621790"/>
            <a:chOff x="4840223" y="1482852"/>
            <a:chExt cx="2512060" cy="1621790"/>
          </a:xfrm>
        </p:grpSpPr>
        <p:sp>
          <p:nvSpPr>
            <p:cNvPr id="8" name="object 8"/>
            <p:cNvSpPr/>
            <p:nvPr/>
          </p:nvSpPr>
          <p:spPr>
            <a:xfrm>
              <a:off x="4846319" y="1488948"/>
              <a:ext cx="2499360" cy="1609725"/>
            </a:xfrm>
            <a:custGeom>
              <a:avLst/>
              <a:gdLst/>
              <a:ahLst/>
              <a:cxnLst/>
              <a:rect l="l" t="t" r="r" b="b"/>
              <a:pathLst>
                <a:path w="2499359" h="1609725">
                  <a:moveTo>
                    <a:pt x="2231135" y="0"/>
                  </a:moveTo>
                  <a:lnTo>
                    <a:pt x="268224" y="0"/>
                  </a:lnTo>
                  <a:lnTo>
                    <a:pt x="220024" y="4323"/>
                  </a:lnTo>
                  <a:lnTo>
                    <a:pt x="174653" y="16786"/>
                  </a:lnTo>
                  <a:lnTo>
                    <a:pt x="132870" y="36632"/>
                  </a:lnTo>
                  <a:lnTo>
                    <a:pt x="95432" y="63100"/>
                  </a:lnTo>
                  <a:lnTo>
                    <a:pt x="63100" y="95432"/>
                  </a:lnTo>
                  <a:lnTo>
                    <a:pt x="36632" y="132870"/>
                  </a:lnTo>
                  <a:lnTo>
                    <a:pt x="16786" y="174653"/>
                  </a:lnTo>
                  <a:lnTo>
                    <a:pt x="4323" y="220024"/>
                  </a:lnTo>
                  <a:lnTo>
                    <a:pt x="0" y="268224"/>
                  </a:lnTo>
                  <a:lnTo>
                    <a:pt x="0" y="1341119"/>
                  </a:lnTo>
                  <a:lnTo>
                    <a:pt x="4323" y="1389319"/>
                  </a:lnTo>
                  <a:lnTo>
                    <a:pt x="16786" y="1434690"/>
                  </a:lnTo>
                  <a:lnTo>
                    <a:pt x="36632" y="1476473"/>
                  </a:lnTo>
                  <a:lnTo>
                    <a:pt x="63100" y="1513911"/>
                  </a:lnTo>
                  <a:lnTo>
                    <a:pt x="95432" y="1546243"/>
                  </a:lnTo>
                  <a:lnTo>
                    <a:pt x="132870" y="1572711"/>
                  </a:lnTo>
                  <a:lnTo>
                    <a:pt x="174653" y="1592557"/>
                  </a:lnTo>
                  <a:lnTo>
                    <a:pt x="220024" y="1605020"/>
                  </a:lnTo>
                  <a:lnTo>
                    <a:pt x="268224" y="1609343"/>
                  </a:lnTo>
                  <a:lnTo>
                    <a:pt x="2231135" y="1609343"/>
                  </a:lnTo>
                  <a:lnTo>
                    <a:pt x="2279335" y="1605020"/>
                  </a:lnTo>
                  <a:lnTo>
                    <a:pt x="2324706" y="1592557"/>
                  </a:lnTo>
                  <a:lnTo>
                    <a:pt x="2366489" y="1572711"/>
                  </a:lnTo>
                  <a:lnTo>
                    <a:pt x="2403927" y="1546243"/>
                  </a:lnTo>
                  <a:lnTo>
                    <a:pt x="2436259" y="1513911"/>
                  </a:lnTo>
                  <a:lnTo>
                    <a:pt x="2462727" y="1476473"/>
                  </a:lnTo>
                  <a:lnTo>
                    <a:pt x="2482573" y="1434690"/>
                  </a:lnTo>
                  <a:lnTo>
                    <a:pt x="2495036" y="1389319"/>
                  </a:lnTo>
                  <a:lnTo>
                    <a:pt x="2499359" y="1341119"/>
                  </a:lnTo>
                  <a:lnTo>
                    <a:pt x="2499359" y="268224"/>
                  </a:lnTo>
                  <a:lnTo>
                    <a:pt x="2495036" y="220024"/>
                  </a:lnTo>
                  <a:lnTo>
                    <a:pt x="2482573" y="174653"/>
                  </a:lnTo>
                  <a:lnTo>
                    <a:pt x="2462727" y="132870"/>
                  </a:lnTo>
                  <a:lnTo>
                    <a:pt x="2436259" y="95432"/>
                  </a:lnTo>
                  <a:lnTo>
                    <a:pt x="2403927" y="63100"/>
                  </a:lnTo>
                  <a:lnTo>
                    <a:pt x="2366489" y="36632"/>
                  </a:lnTo>
                  <a:lnTo>
                    <a:pt x="2324706" y="16786"/>
                  </a:lnTo>
                  <a:lnTo>
                    <a:pt x="2279335" y="4323"/>
                  </a:lnTo>
                  <a:lnTo>
                    <a:pt x="223113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46319" y="1488948"/>
              <a:ext cx="2499360" cy="1609725"/>
            </a:xfrm>
            <a:custGeom>
              <a:avLst/>
              <a:gdLst/>
              <a:ahLst/>
              <a:cxnLst/>
              <a:rect l="l" t="t" r="r" b="b"/>
              <a:pathLst>
                <a:path w="2499359" h="1609725">
                  <a:moveTo>
                    <a:pt x="0" y="268224"/>
                  </a:moveTo>
                  <a:lnTo>
                    <a:pt x="4323" y="220024"/>
                  </a:lnTo>
                  <a:lnTo>
                    <a:pt x="16786" y="174653"/>
                  </a:lnTo>
                  <a:lnTo>
                    <a:pt x="36632" y="132870"/>
                  </a:lnTo>
                  <a:lnTo>
                    <a:pt x="63100" y="95432"/>
                  </a:lnTo>
                  <a:lnTo>
                    <a:pt x="95432" y="63100"/>
                  </a:lnTo>
                  <a:lnTo>
                    <a:pt x="132870" y="36632"/>
                  </a:lnTo>
                  <a:lnTo>
                    <a:pt x="174653" y="16786"/>
                  </a:lnTo>
                  <a:lnTo>
                    <a:pt x="220024" y="4323"/>
                  </a:lnTo>
                  <a:lnTo>
                    <a:pt x="268224" y="0"/>
                  </a:lnTo>
                  <a:lnTo>
                    <a:pt x="2231135" y="0"/>
                  </a:lnTo>
                  <a:lnTo>
                    <a:pt x="2279335" y="4323"/>
                  </a:lnTo>
                  <a:lnTo>
                    <a:pt x="2324706" y="16786"/>
                  </a:lnTo>
                  <a:lnTo>
                    <a:pt x="2366489" y="36632"/>
                  </a:lnTo>
                  <a:lnTo>
                    <a:pt x="2403927" y="63100"/>
                  </a:lnTo>
                  <a:lnTo>
                    <a:pt x="2436259" y="95432"/>
                  </a:lnTo>
                  <a:lnTo>
                    <a:pt x="2462727" y="132870"/>
                  </a:lnTo>
                  <a:lnTo>
                    <a:pt x="2482573" y="174653"/>
                  </a:lnTo>
                  <a:lnTo>
                    <a:pt x="2495036" y="220024"/>
                  </a:lnTo>
                  <a:lnTo>
                    <a:pt x="2499359" y="268224"/>
                  </a:lnTo>
                  <a:lnTo>
                    <a:pt x="2499359" y="1341119"/>
                  </a:lnTo>
                  <a:lnTo>
                    <a:pt x="2495036" y="1389319"/>
                  </a:lnTo>
                  <a:lnTo>
                    <a:pt x="2482573" y="1434690"/>
                  </a:lnTo>
                  <a:lnTo>
                    <a:pt x="2462727" y="1476473"/>
                  </a:lnTo>
                  <a:lnTo>
                    <a:pt x="2436259" y="1513911"/>
                  </a:lnTo>
                  <a:lnTo>
                    <a:pt x="2403927" y="1546243"/>
                  </a:lnTo>
                  <a:lnTo>
                    <a:pt x="2366489" y="1572711"/>
                  </a:lnTo>
                  <a:lnTo>
                    <a:pt x="2324706" y="1592557"/>
                  </a:lnTo>
                  <a:lnTo>
                    <a:pt x="2279335" y="1605020"/>
                  </a:lnTo>
                  <a:lnTo>
                    <a:pt x="2231135" y="1609343"/>
                  </a:lnTo>
                  <a:lnTo>
                    <a:pt x="268224" y="1609343"/>
                  </a:lnTo>
                  <a:lnTo>
                    <a:pt x="220024" y="1605020"/>
                  </a:lnTo>
                  <a:lnTo>
                    <a:pt x="174653" y="1592557"/>
                  </a:lnTo>
                  <a:lnTo>
                    <a:pt x="132870" y="1572711"/>
                  </a:lnTo>
                  <a:lnTo>
                    <a:pt x="95432" y="1546243"/>
                  </a:lnTo>
                  <a:lnTo>
                    <a:pt x="63100" y="1513911"/>
                  </a:lnTo>
                  <a:lnTo>
                    <a:pt x="36632" y="1476473"/>
                  </a:lnTo>
                  <a:lnTo>
                    <a:pt x="16786" y="1434690"/>
                  </a:lnTo>
                  <a:lnTo>
                    <a:pt x="4323" y="1389319"/>
                  </a:lnTo>
                  <a:lnTo>
                    <a:pt x="0" y="1341119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28234" y="1977644"/>
            <a:ext cx="1334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Mi</a:t>
            </a:r>
            <a:r>
              <a:rPr sz="36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dle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621268" y="1482852"/>
            <a:ext cx="2513330" cy="1621790"/>
            <a:chOff x="8621268" y="1482852"/>
            <a:chExt cx="2513330" cy="1621790"/>
          </a:xfrm>
        </p:grpSpPr>
        <p:sp>
          <p:nvSpPr>
            <p:cNvPr id="12" name="object 12"/>
            <p:cNvSpPr/>
            <p:nvPr/>
          </p:nvSpPr>
          <p:spPr>
            <a:xfrm>
              <a:off x="8627364" y="1488948"/>
              <a:ext cx="2501265" cy="1609725"/>
            </a:xfrm>
            <a:custGeom>
              <a:avLst/>
              <a:gdLst/>
              <a:ahLst/>
              <a:cxnLst/>
              <a:rect l="l" t="t" r="r" b="b"/>
              <a:pathLst>
                <a:path w="2501265" h="1609725">
                  <a:moveTo>
                    <a:pt x="2232659" y="0"/>
                  </a:moveTo>
                  <a:lnTo>
                    <a:pt x="268224" y="0"/>
                  </a:lnTo>
                  <a:lnTo>
                    <a:pt x="220024" y="4323"/>
                  </a:lnTo>
                  <a:lnTo>
                    <a:pt x="174653" y="16786"/>
                  </a:lnTo>
                  <a:lnTo>
                    <a:pt x="132870" y="36632"/>
                  </a:lnTo>
                  <a:lnTo>
                    <a:pt x="95432" y="63100"/>
                  </a:lnTo>
                  <a:lnTo>
                    <a:pt x="63100" y="95432"/>
                  </a:lnTo>
                  <a:lnTo>
                    <a:pt x="36632" y="132870"/>
                  </a:lnTo>
                  <a:lnTo>
                    <a:pt x="16786" y="174653"/>
                  </a:lnTo>
                  <a:lnTo>
                    <a:pt x="4323" y="220024"/>
                  </a:lnTo>
                  <a:lnTo>
                    <a:pt x="0" y="268224"/>
                  </a:lnTo>
                  <a:lnTo>
                    <a:pt x="0" y="1341119"/>
                  </a:lnTo>
                  <a:lnTo>
                    <a:pt x="4323" y="1389319"/>
                  </a:lnTo>
                  <a:lnTo>
                    <a:pt x="16786" y="1434690"/>
                  </a:lnTo>
                  <a:lnTo>
                    <a:pt x="36632" y="1476473"/>
                  </a:lnTo>
                  <a:lnTo>
                    <a:pt x="63100" y="1513911"/>
                  </a:lnTo>
                  <a:lnTo>
                    <a:pt x="95432" y="1546243"/>
                  </a:lnTo>
                  <a:lnTo>
                    <a:pt x="132870" y="1572711"/>
                  </a:lnTo>
                  <a:lnTo>
                    <a:pt x="174653" y="1592557"/>
                  </a:lnTo>
                  <a:lnTo>
                    <a:pt x="220024" y="1605020"/>
                  </a:lnTo>
                  <a:lnTo>
                    <a:pt x="268224" y="1609343"/>
                  </a:lnTo>
                  <a:lnTo>
                    <a:pt x="2232659" y="1609343"/>
                  </a:lnTo>
                  <a:lnTo>
                    <a:pt x="2280859" y="1605020"/>
                  </a:lnTo>
                  <a:lnTo>
                    <a:pt x="2326230" y="1592557"/>
                  </a:lnTo>
                  <a:lnTo>
                    <a:pt x="2368013" y="1572711"/>
                  </a:lnTo>
                  <a:lnTo>
                    <a:pt x="2405451" y="1546243"/>
                  </a:lnTo>
                  <a:lnTo>
                    <a:pt x="2437783" y="1513911"/>
                  </a:lnTo>
                  <a:lnTo>
                    <a:pt x="2464251" y="1476473"/>
                  </a:lnTo>
                  <a:lnTo>
                    <a:pt x="2484097" y="1434690"/>
                  </a:lnTo>
                  <a:lnTo>
                    <a:pt x="2496560" y="1389319"/>
                  </a:lnTo>
                  <a:lnTo>
                    <a:pt x="2500883" y="1341119"/>
                  </a:lnTo>
                  <a:lnTo>
                    <a:pt x="2500883" y="268224"/>
                  </a:lnTo>
                  <a:lnTo>
                    <a:pt x="2496560" y="220024"/>
                  </a:lnTo>
                  <a:lnTo>
                    <a:pt x="2484097" y="174653"/>
                  </a:lnTo>
                  <a:lnTo>
                    <a:pt x="2464251" y="132870"/>
                  </a:lnTo>
                  <a:lnTo>
                    <a:pt x="2437783" y="95432"/>
                  </a:lnTo>
                  <a:lnTo>
                    <a:pt x="2405451" y="63100"/>
                  </a:lnTo>
                  <a:lnTo>
                    <a:pt x="2368013" y="36632"/>
                  </a:lnTo>
                  <a:lnTo>
                    <a:pt x="2326230" y="16786"/>
                  </a:lnTo>
                  <a:lnTo>
                    <a:pt x="2280859" y="4323"/>
                  </a:lnTo>
                  <a:lnTo>
                    <a:pt x="223265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27364" y="1488948"/>
              <a:ext cx="2501265" cy="1609725"/>
            </a:xfrm>
            <a:custGeom>
              <a:avLst/>
              <a:gdLst/>
              <a:ahLst/>
              <a:cxnLst/>
              <a:rect l="l" t="t" r="r" b="b"/>
              <a:pathLst>
                <a:path w="2501265" h="1609725">
                  <a:moveTo>
                    <a:pt x="0" y="268224"/>
                  </a:moveTo>
                  <a:lnTo>
                    <a:pt x="4323" y="220024"/>
                  </a:lnTo>
                  <a:lnTo>
                    <a:pt x="16786" y="174653"/>
                  </a:lnTo>
                  <a:lnTo>
                    <a:pt x="36632" y="132870"/>
                  </a:lnTo>
                  <a:lnTo>
                    <a:pt x="63100" y="95432"/>
                  </a:lnTo>
                  <a:lnTo>
                    <a:pt x="95432" y="63100"/>
                  </a:lnTo>
                  <a:lnTo>
                    <a:pt x="132870" y="36632"/>
                  </a:lnTo>
                  <a:lnTo>
                    <a:pt x="174653" y="16786"/>
                  </a:lnTo>
                  <a:lnTo>
                    <a:pt x="220024" y="4323"/>
                  </a:lnTo>
                  <a:lnTo>
                    <a:pt x="268224" y="0"/>
                  </a:lnTo>
                  <a:lnTo>
                    <a:pt x="2232659" y="0"/>
                  </a:lnTo>
                  <a:lnTo>
                    <a:pt x="2280859" y="4323"/>
                  </a:lnTo>
                  <a:lnTo>
                    <a:pt x="2326230" y="16786"/>
                  </a:lnTo>
                  <a:lnTo>
                    <a:pt x="2368013" y="36632"/>
                  </a:lnTo>
                  <a:lnTo>
                    <a:pt x="2405451" y="63100"/>
                  </a:lnTo>
                  <a:lnTo>
                    <a:pt x="2437783" y="95432"/>
                  </a:lnTo>
                  <a:lnTo>
                    <a:pt x="2464251" y="132870"/>
                  </a:lnTo>
                  <a:lnTo>
                    <a:pt x="2484097" y="174653"/>
                  </a:lnTo>
                  <a:lnTo>
                    <a:pt x="2496560" y="220024"/>
                  </a:lnTo>
                  <a:lnTo>
                    <a:pt x="2500883" y="268224"/>
                  </a:lnTo>
                  <a:lnTo>
                    <a:pt x="2500883" y="1341119"/>
                  </a:lnTo>
                  <a:lnTo>
                    <a:pt x="2496560" y="1389319"/>
                  </a:lnTo>
                  <a:lnTo>
                    <a:pt x="2484097" y="1434690"/>
                  </a:lnTo>
                  <a:lnTo>
                    <a:pt x="2464251" y="1476473"/>
                  </a:lnTo>
                  <a:lnTo>
                    <a:pt x="2437783" y="1513911"/>
                  </a:lnTo>
                  <a:lnTo>
                    <a:pt x="2405451" y="1546243"/>
                  </a:lnTo>
                  <a:lnTo>
                    <a:pt x="2368013" y="1572711"/>
                  </a:lnTo>
                  <a:lnTo>
                    <a:pt x="2326230" y="1592557"/>
                  </a:lnTo>
                  <a:lnTo>
                    <a:pt x="2280859" y="1605020"/>
                  </a:lnTo>
                  <a:lnTo>
                    <a:pt x="2232659" y="1609343"/>
                  </a:lnTo>
                  <a:lnTo>
                    <a:pt x="268224" y="1609343"/>
                  </a:lnTo>
                  <a:lnTo>
                    <a:pt x="220024" y="1605020"/>
                  </a:lnTo>
                  <a:lnTo>
                    <a:pt x="174653" y="1592557"/>
                  </a:lnTo>
                  <a:lnTo>
                    <a:pt x="132870" y="1572711"/>
                  </a:lnTo>
                  <a:lnTo>
                    <a:pt x="95432" y="1546243"/>
                  </a:lnTo>
                  <a:lnTo>
                    <a:pt x="63100" y="1513911"/>
                  </a:lnTo>
                  <a:lnTo>
                    <a:pt x="36632" y="1476473"/>
                  </a:lnTo>
                  <a:lnTo>
                    <a:pt x="16786" y="1434690"/>
                  </a:lnTo>
                  <a:lnTo>
                    <a:pt x="4323" y="1389319"/>
                  </a:lnTo>
                  <a:lnTo>
                    <a:pt x="0" y="1341119"/>
                  </a:lnTo>
                  <a:lnTo>
                    <a:pt x="0" y="268224"/>
                  </a:lnTo>
                  <a:close/>
                </a:path>
              </a:pathLst>
            </a:custGeom>
            <a:ln w="12191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513823" y="1977644"/>
            <a:ext cx="728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2491" y="3691839"/>
            <a:ext cx="15125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Calibri"/>
                <a:cs typeface="Calibri"/>
              </a:rPr>
              <a:t>Cu</a:t>
            </a:r>
            <a:r>
              <a:rPr sz="2400" spc="-25" dirty="0">
                <a:latin typeface="Calibri"/>
                <a:cs typeface="Calibri"/>
              </a:rPr>
              <a:t>st</a:t>
            </a:r>
            <a:r>
              <a:rPr sz="2400" spc="-5" dirty="0">
                <a:latin typeface="Calibri"/>
                <a:cs typeface="Calibri"/>
              </a:rPr>
              <a:t>omer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42491" y="4423917"/>
            <a:ext cx="1485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0" dirty="0">
                <a:latin typeface="Calibri"/>
                <a:cs typeface="Calibri"/>
              </a:rPr>
              <a:t>Objective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25059" y="3691839"/>
            <a:ext cx="21697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0" dirty="0">
                <a:latin typeface="Calibri"/>
                <a:cs typeface="Calibri"/>
              </a:rPr>
              <a:t>Story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Elements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07373" y="3691839"/>
            <a:ext cx="12598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Calibri"/>
                <a:cs typeface="Calibri"/>
              </a:rPr>
              <a:t>Action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ig</a:t>
            </a:r>
            <a:r>
              <a:rPr sz="2400" spc="-30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ts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660647" y="2168651"/>
            <a:ext cx="1094740" cy="394970"/>
            <a:chOff x="3660647" y="2168651"/>
            <a:chExt cx="1094740" cy="394970"/>
          </a:xfrm>
        </p:grpSpPr>
        <p:sp>
          <p:nvSpPr>
            <p:cNvPr id="20" name="object 20"/>
            <p:cNvSpPr/>
            <p:nvPr/>
          </p:nvSpPr>
          <p:spPr>
            <a:xfrm>
              <a:off x="3666743" y="2174747"/>
              <a:ext cx="1082040" cy="382905"/>
            </a:xfrm>
            <a:custGeom>
              <a:avLst/>
              <a:gdLst/>
              <a:ahLst/>
              <a:cxnLst/>
              <a:rect l="l" t="t" r="r" b="b"/>
              <a:pathLst>
                <a:path w="1082039" h="382905">
                  <a:moveTo>
                    <a:pt x="890777" y="0"/>
                  </a:moveTo>
                  <a:lnTo>
                    <a:pt x="890777" y="95630"/>
                  </a:lnTo>
                  <a:lnTo>
                    <a:pt x="0" y="95630"/>
                  </a:lnTo>
                  <a:lnTo>
                    <a:pt x="0" y="286892"/>
                  </a:lnTo>
                  <a:lnTo>
                    <a:pt x="890777" y="286892"/>
                  </a:lnTo>
                  <a:lnTo>
                    <a:pt x="890777" y="382524"/>
                  </a:lnTo>
                  <a:lnTo>
                    <a:pt x="1082039" y="191262"/>
                  </a:lnTo>
                  <a:lnTo>
                    <a:pt x="89077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666743" y="2174747"/>
              <a:ext cx="1082040" cy="382905"/>
            </a:xfrm>
            <a:custGeom>
              <a:avLst/>
              <a:gdLst/>
              <a:ahLst/>
              <a:cxnLst/>
              <a:rect l="l" t="t" r="r" b="b"/>
              <a:pathLst>
                <a:path w="1082039" h="382905">
                  <a:moveTo>
                    <a:pt x="0" y="95630"/>
                  </a:moveTo>
                  <a:lnTo>
                    <a:pt x="890777" y="95630"/>
                  </a:lnTo>
                  <a:lnTo>
                    <a:pt x="890777" y="0"/>
                  </a:lnTo>
                  <a:lnTo>
                    <a:pt x="1082039" y="191262"/>
                  </a:lnTo>
                  <a:lnTo>
                    <a:pt x="890777" y="382524"/>
                  </a:lnTo>
                  <a:lnTo>
                    <a:pt x="890777" y="286892"/>
                  </a:lnTo>
                  <a:lnTo>
                    <a:pt x="0" y="286892"/>
                  </a:lnTo>
                  <a:lnTo>
                    <a:pt x="0" y="95630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7437119" y="2168651"/>
            <a:ext cx="1094740" cy="394970"/>
            <a:chOff x="7437119" y="2168651"/>
            <a:chExt cx="1094740" cy="394970"/>
          </a:xfrm>
        </p:grpSpPr>
        <p:sp>
          <p:nvSpPr>
            <p:cNvPr id="23" name="object 23"/>
            <p:cNvSpPr/>
            <p:nvPr/>
          </p:nvSpPr>
          <p:spPr>
            <a:xfrm>
              <a:off x="7443215" y="2174747"/>
              <a:ext cx="1082040" cy="382905"/>
            </a:xfrm>
            <a:custGeom>
              <a:avLst/>
              <a:gdLst/>
              <a:ahLst/>
              <a:cxnLst/>
              <a:rect l="l" t="t" r="r" b="b"/>
              <a:pathLst>
                <a:path w="1082040" h="382905">
                  <a:moveTo>
                    <a:pt x="890777" y="0"/>
                  </a:moveTo>
                  <a:lnTo>
                    <a:pt x="890777" y="95630"/>
                  </a:lnTo>
                  <a:lnTo>
                    <a:pt x="0" y="95630"/>
                  </a:lnTo>
                  <a:lnTo>
                    <a:pt x="0" y="286892"/>
                  </a:lnTo>
                  <a:lnTo>
                    <a:pt x="890777" y="286892"/>
                  </a:lnTo>
                  <a:lnTo>
                    <a:pt x="890777" y="382524"/>
                  </a:lnTo>
                  <a:lnTo>
                    <a:pt x="1082039" y="191262"/>
                  </a:lnTo>
                  <a:lnTo>
                    <a:pt x="89077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43215" y="2174747"/>
              <a:ext cx="1082040" cy="382905"/>
            </a:xfrm>
            <a:custGeom>
              <a:avLst/>
              <a:gdLst/>
              <a:ahLst/>
              <a:cxnLst/>
              <a:rect l="l" t="t" r="r" b="b"/>
              <a:pathLst>
                <a:path w="1082040" h="382905">
                  <a:moveTo>
                    <a:pt x="0" y="95630"/>
                  </a:moveTo>
                  <a:lnTo>
                    <a:pt x="890777" y="95630"/>
                  </a:lnTo>
                  <a:lnTo>
                    <a:pt x="890777" y="0"/>
                  </a:lnTo>
                  <a:lnTo>
                    <a:pt x="1082039" y="191262"/>
                  </a:lnTo>
                  <a:lnTo>
                    <a:pt x="890777" y="382524"/>
                  </a:lnTo>
                  <a:lnTo>
                    <a:pt x="890777" y="286892"/>
                  </a:lnTo>
                  <a:lnTo>
                    <a:pt x="0" y="286892"/>
                  </a:lnTo>
                  <a:lnTo>
                    <a:pt x="0" y="95630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966" y="225678"/>
            <a:ext cx="24403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latin typeface="Calibri"/>
                <a:cs typeface="Calibri"/>
              </a:rPr>
              <a:t>Keep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5" dirty="0">
                <a:latin typeface="Calibri"/>
                <a:cs typeface="Calibri"/>
              </a:rPr>
              <a:t>it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Simple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56435" y="1459864"/>
            <a:ext cx="4549140" cy="4549140"/>
            <a:chOff x="3156435" y="1459864"/>
            <a:chExt cx="4549140" cy="4549140"/>
          </a:xfrm>
        </p:grpSpPr>
        <p:sp>
          <p:nvSpPr>
            <p:cNvPr id="4" name="object 4"/>
            <p:cNvSpPr/>
            <p:nvPr/>
          </p:nvSpPr>
          <p:spPr>
            <a:xfrm>
              <a:off x="5430774" y="1469770"/>
              <a:ext cx="1744980" cy="2264410"/>
            </a:xfrm>
            <a:custGeom>
              <a:avLst/>
              <a:gdLst/>
              <a:ahLst/>
              <a:cxnLst/>
              <a:rect l="l" t="t" r="r" b="b"/>
              <a:pathLst>
                <a:path w="1744979" h="2264410">
                  <a:moveTo>
                    <a:pt x="0" y="0"/>
                  </a:moveTo>
                  <a:lnTo>
                    <a:pt x="0" y="2264410"/>
                  </a:lnTo>
                  <a:lnTo>
                    <a:pt x="1744726" y="821054"/>
                  </a:lnTo>
                  <a:lnTo>
                    <a:pt x="1712074" y="782462"/>
                  </a:lnTo>
                  <a:lnTo>
                    <a:pt x="1678653" y="744698"/>
                  </a:lnTo>
                  <a:lnTo>
                    <a:pt x="1644479" y="707771"/>
                  </a:lnTo>
                  <a:lnTo>
                    <a:pt x="1609569" y="671689"/>
                  </a:lnTo>
                  <a:lnTo>
                    <a:pt x="1573938" y="636459"/>
                  </a:lnTo>
                  <a:lnTo>
                    <a:pt x="1537602" y="602089"/>
                  </a:lnTo>
                  <a:lnTo>
                    <a:pt x="1500579" y="568587"/>
                  </a:lnTo>
                  <a:lnTo>
                    <a:pt x="1462885" y="535960"/>
                  </a:lnTo>
                  <a:lnTo>
                    <a:pt x="1424536" y="504216"/>
                  </a:lnTo>
                  <a:lnTo>
                    <a:pt x="1385548" y="473362"/>
                  </a:lnTo>
                  <a:lnTo>
                    <a:pt x="1345937" y="443407"/>
                  </a:lnTo>
                  <a:lnTo>
                    <a:pt x="1305721" y="414358"/>
                  </a:lnTo>
                  <a:lnTo>
                    <a:pt x="1264915" y="386223"/>
                  </a:lnTo>
                  <a:lnTo>
                    <a:pt x="1223536" y="359008"/>
                  </a:lnTo>
                  <a:lnTo>
                    <a:pt x="1181599" y="332723"/>
                  </a:lnTo>
                  <a:lnTo>
                    <a:pt x="1139122" y="307375"/>
                  </a:lnTo>
                  <a:lnTo>
                    <a:pt x="1096121" y="282971"/>
                  </a:lnTo>
                  <a:lnTo>
                    <a:pt x="1052612" y="259519"/>
                  </a:lnTo>
                  <a:lnTo>
                    <a:pt x="1008612" y="237027"/>
                  </a:lnTo>
                  <a:lnTo>
                    <a:pt x="964136" y="215503"/>
                  </a:lnTo>
                  <a:lnTo>
                    <a:pt x="919201" y="194953"/>
                  </a:lnTo>
                  <a:lnTo>
                    <a:pt x="873824" y="175386"/>
                  </a:lnTo>
                  <a:lnTo>
                    <a:pt x="828021" y="156810"/>
                  </a:lnTo>
                  <a:lnTo>
                    <a:pt x="781807" y="139232"/>
                  </a:lnTo>
                  <a:lnTo>
                    <a:pt x="735201" y="122660"/>
                  </a:lnTo>
                  <a:lnTo>
                    <a:pt x="688217" y="107101"/>
                  </a:lnTo>
                  <a:lnTo>
                    <a:pt x="640872" y="92564"/>
                  </a:lnTo>
                  <a:lnTo>
                    <a:pt x="593183" y="79055"/>
                  </a:lnTo>
                  <a:lnTo>
                    <a:pt x="545166" y="66583"/>
                  </a:lnTo>
                  <a:lnTo>
                    <a:pt x="496837" y="55155"/>
                  </a:lnTo>
                  <a:lnTo>
                    <a:pt x="448213" y="44779"/>
                  </a:lnTo>
                  <a:lnTo>
                    <a:pt x="399310" y="35463"/>
                  </a:lnTo>
                  <a:lnTo>
                    <a:pt x="350144" y="27214"/>
                  </a:lnTo>
                  <a:lnTo>
                    <a:pt x="300732" y="20040"/>
                  </a:lnTo>
                  <a:lnTo>
                    <a:pt x="251089" y="13948"/>
                  </a:lnTo>
                  <a:lnTo>
                    <a:pt x="201233" y="8947"/>
                  </a:lnTo>
                  <a:lnTo>
                    <a:pt x="151180" y="5044"/>
                  </a:lnTo>
                  <a:lnTo>
                    <a:pt x="100946" y="2247"/>
                  </a:lnTo>
                  <a:lnTo>
                    <a:pt x="50547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30774" y="2290825"/>
              <a:ext cx="2224405" cy="1443355"/>
            </a:xfrm>
            <a:custGeom>
              <a:avLst/>
              <a:gdLst/>
              <a:ahLst/>
              <a:cxnLst/>
              <a:rect l="l" t="t" r="r" b="b"/>
              <a:pathLst>
                <a:path w="2224404" h="1443354">
                  <a:moveTo>
                    <a:pt x="1744726" y="0"/>
                  </a:moveTo>
                  <a:lnTo>
                    <a:pt x="0" y="1443355"/>
                  </a:lnTo>
                  <a:lnTo>
                    <a:pt x="2224278" y="1019048"/>
                  </a:lnTo>
                  <a:lnTo>
                    <a:pt x="2214438" y="970320"/>
                  </a:lnTo>
                  <a:lnTo>
                    <a:pt x="2203545" y="921881"/>
                  </a:lnTo>
                  <a:lnTo>
                    <a:pt x="2191605" y="873749"/>
                  </a:lnTo>
                  <a:lnTo>
                    <a:pt x="2178627" y="825938"/>
                  </a:lnTo>
                  <a:lnTo>
                    <a:pt x="2164617" y="778466"/>
                  </a:lnTo>
                  <a:lnTo>
                    <a:pt x="2149583" y="731347"/>
                  </a:lnTo>
                  <a:lnTo>
                    <a:pt x="2133534" y="684598"/>
                  </a:lnTo>
                  <a:lnTo>
                    <a:pt x="2116475" y="638234"/>
                  </a:lnTo>
                  <a:lnTo>
                    <a:pt x="2098416" y="592273"/>
                  </a:lnTo>
                  <a:lnTo>
                    <a:pt x="2079363" y="546730"/>
                  </a:lnTo>
                  <a:lnTo>
                    <a:pt x="2059325" y="501621"/>
                  </a:lnTo>
                  <a:lnTo>
                    <a:pt x="2038308" y="456962"/>
                  </a:lnTo>
                  <a:lnTo>
                    <a:pt x="2016320" y="412769"/>
                  </a:lnTo>
                  <a:lnTo>
                    <a:pt x="1993370" y="369058"/>
                  </a:lnTo>
                  <a:lnTo>
                    <a:pt x="1969464" y="325845"/>
                  </a:lnTo>
                  <a:lnTo>
                    <a:pt x="1944610" y="283146"/>
                  </a:lnTo>
                  <a:lnTo>
                    <a:pt x="1918815" y="240978"/>
                  </a:lnTo>
                  <a:lnTo>
                    <a:pt x="1892088" y="199356"/>
                  </a:lnTo>
                  <a:lnTo>
                    <a:pt x="1864436" y="158296"/>
                  </a:lnTo>
                  <a:lnTo>
                    <a:pt x="1835866" y="117814"/>
                  </a:lnTo>
                  <a:lnTo>
                    <a:pt x="1806386" y="77927"/>
                  </a:lnTo>
                  <a:lnTo>
                    <a:pt x="1776003" y="38650"/>
                  </a:lnTo>
                  <a:lnTo>
                    <a:pt x="174472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30774" y="2290825"/>
              <a:ext cx="2224405" cy="1443355"/>
            </a:xfrm>
            <a:custGeom>
              <a:avLst/>
              <a:gdLst/>
              <a:ahLst/>
              <a:cxnLst/>
              <a:rect l="l" t="t" r="r" b="b"/>
              <a:pathLst>
                <a:path w="2224404" h="1443354">
                  <a:moveTo>
                    <a:pt x="1744726" y="0"/>
                  </a:moveTo>
                  <a:lnTo>
                    <a:pt x="1776003" y="38650"/>
                  </a:lnTo>
                  <a:lnTo>
                    <a:pt x="1806386" y="77927"/>
                  </a:lnTo>
                  <a:lnTo>
                    <a:pt x="1835866" y="117814"/>
                  </a:lnTo>
                  <a:lnTo>
                    <a:pt x="1864436" y="158296"/>
                  </a:lnTo>
                  <a:lnTo>
                    <a:pt x="1892088" y="199356"/>
                  </a:lnTo>
                  <a:lnTo>
                    <a:pt x="1918815" y="240978"/>
                  </a:lnTo>
                  <a:lnTo>
                    <a:pt x="1944610" y="283146"/>
                  </a:lnTo>
                  <a:lnTo>
                    <a:pt x="1969464" y="325845"/>
                  </a:lnTo>
                  <a:lnTo>
                    <a:pt x="1993370" y="369058"/>
                  </a:lnTo>
                  <a:lnTo>
                    <a:pt x="2016320" y="412769"/>
                  </a:lnTo>
                  <a:lnTo>
                    <a:pt x="2038308" y="456962"/>
                  </a:lnTo>
                  <a:lnTo>
                    <a:pt x="2059325" y="501621"/>
                  </a:lnTo>
                  <a:lnTo>
                    <a:pt x="2079363" y="546730"/>
                  </a:lnTo>
                  <a:lnTo>
                    <a:pt x="2098416" y="592273"/>
                  </a:lnTo>
                  <a:lnTo>
                    <a:pt x="2116475" y="638234"/>
                  </a:lnTo>
                  <a:lnTo>
                    <a:pt x="2133534" y="684598"/>
                  </a:lnTo>
                  <a:lnTo>
                    <a:pt x="2149583" y="731347"/>
                  </a:lnTo>
                  <a:lnTo>
                    <a:pt x="2164617" y="778466"/>
                  </a:lnTo>
                  <a:lnTo>
                    <a:pt x="2178627" y="825938"/>
                  </a:lnTo>
                  <a:lnTo>
                    <a:pt x="2191605" y="873749"/>
                  </a:lnTo>
                  <a:lnTo>
                    <a:pt x="2203545" y="921881"/>
                  </a:lnTo>
                  <a:lnTo>
                    <a:pt x="2214438" y="970320"/>
                  </a:lnTo>
                  <a:lnTo>
                    <a:pt x="2224278" y="1019048"/>
                  </a:lnTo>
                  <a:lnTo>
                    <a:pt x="0" y="1443355"/>
                  </a:lnTo>
                  <a:lnTo>
                    <a:pt x="1744726" y="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30774" y="3309873"/>
              <a:ext cx="2265045" cy="2649220"/>
            </a:xfrm>
            <a:custGeom>
              <a:avLst/>
              <a:gdLst/>
              <a:ahLst/>
              <a:cxnLst/>
              <a:rect l="l" t="t" r="r" b="b"/>
              <a:pathLst>
                <a:path w="2265045" h="2649220">
                  <a:moveTo>
                    <a:pt x="2224278" y="0"/>
                  </a:moveTo>
                  <a:lnTo>
                    <a:pt x="0" y="424306"/>
                  </a:lnTo>
                  <a:lnTo>
                    <a:pt x="424306" y="2648648"/>
                  </a:lnTo>
                  <a:lnTo>
                    <a:pt x="471954" y="2639038"/>
                  </a:lnTo>
                  <a:lnTo>
                    <a:pt x="519166" y="2628478"/>
                  </a:lnTo>
                  <a:lnTo>
                    <a:pt x="565933" y="2616978"/>
                  </a:lnTo>
                  <a:lnTo>
                    <a:pt x="612249" y="2604552"/>
                  </a:lnTo>
                  <a:lnTo>
                    <a:pt x="658105" y="2591210"/>
                  </a:lnTo>
                  <a:lnTo>
                    <a:pt x="703493" y="2576965"/>
                  </a:lnTo>
                  <a:lnTo>
                    <a:pt x="748404" y="2561829"/>
                  </a:lnTo>
                  <a:lnTo>
                    <a:pt x="792831" y="2545814"/>
                  </a:lnTo>
                  <a:lnTo>
                    <a:pt x="836765" y="2528931"/>
                  </a:lnTo>
                  <a:lnTo>
                    <a:pt x="880199" y="2511193"/>
                  </a:lnTo>
                  <a:lnTo>
                    <a:pt x="923124" y="2492611"/>
                  </a:lnTo>
                  <a:lnTo>
                    <a:pt x="965532" y="2473198"/>
                  </a:lnTo>
                  <a:lnTo>
                    <a:pt x="1007414" y="2452966"/>
                  </a:lnTo>
                  <a:lnTo>
                    <a:pt x="1048764" y="2431925"/>
                  </a:lnTo>
                  <a:lnTo>
                    <a:pt x="1089573" y="2410090"/>
                  </a:lnTo>
                  <a:lnTo>
                    <a:pt x="1129832" y="2387470"/>
                  </a:lnTo>
                  <a:lnTo>
                    <a:pt x="1169533" y="2364079"/>
                  </a:lnTo>
                  <a:lnTo>
                    <a:pt x="1208669" y="2339927"/>
                  </a:lnTo>
                  <a:lnTo>
                    <a:pt x="1247232" y="2315028"/>
                  </a:lnTo>
                  <a:lnTo>
                    <a:pt x="1285212" y="2289393"/>
                  </a:lnTo>
                  <a:lnTo>
                    <a:pt x="1322602" y="2263034"/>
                  </a:lnTo>
                  <a:lnTo>
                    <a:pt x="1359395" y="2235963"/>
                  </a:lnTo>
                  <a:lnTo>
                    <a:pt x="1395581" y="2208192"/>
                  </a:lnTo>
                  <a:lnTo>
                    <a:pt x="1431152" y="2179733"/>
                  </a:lnTo>
                  <a:lnTo>
                    <a:pt x="1466101" y="2150597"/>
                  </a:lnTo>
                  <a:lnTo>
                    <a:pt x="1500420" y="2120797"/>
                  </a:lnTo>
                  <a:lnTo>
                    <a:pt x="1534100" y="2090345"/>
                  </a:lnTo>
                  <a:lnTo>
                    <a:pt x="1567133" y="2059253"/>
                  </a:lnTo>
                  <a:lnTo>
                    <a:pt x="1599511" y="2027532"/>
                  </a:lnTo>
                  <a:lnTo>
                    <a:pt x="1631226" y="1995194"/>
                  </a:lnTo>
                  <a:lnTo>
                    <a:pt x="1662270" y="1962252"/>
                  </a:lnTo>
                  <a:lnTo>
                    <a:pt x="1692634" y="1928718"/>
                  </a:lnTo>
                  <a:lnTo>
                    <a:pt x="1722311" y="1894602"/>
                  </a:lnTo>
                  <a:lnTo>
                    <a:pt x="1751293" y="1859918"/>
                  </a:lnTo>
                  <a:lnTo>
                    <a:pt x="1779571" y="1824677"/>
                  </a:lnTo>
                  <a:lnTo>
                    <a:pt x="1807137" y="1788892"/>
                  </a:lnTo>
                  <a:lnTo>
                    <a:pt x="1833983" y="1752573"/>
                  </a:lnTo>
                  <a:lnTo>
                    <a:pt x="1860101" y="1715734"/>
                  </a:lnTo>
                  <a:lnTo>
                    <a:pt x="1885483" y="1678386"/>
                  </a:lnTo>
                  <a:lnTo>
                    <a:pt x="1910120" y="1640540"/>
                  </a:lnTo>
                  <a:lnTo>
                    <a:pt x="1934006" y="1602210"/>
                  </a:lnTo>
                  <a:lnTo>
                    <a:pt x="1957130" y="1563406"/>
                  </a:lnTo>
                  <a:lnTo>
                    <a:pt x="1979487" y="1524141"/>
                  </a:lnTo>
                  <a:lnTo>
                    <a:pt x="2001066" y="1484427"/>
                  </a:lnTo>
                  <a:lnTo>
                    <a:pt x="2021860" y="1444275"/>
                  </a:lnTo>
                  <a:lnTo>
                    <a:pt x="2041862" y="1403699"/>
                  </a:lnTo>
                  <a:lnTo>
                    <a:pt x="2061062" y="1362708"/>
                  </a:lnTo>
                  <a:lnTo>
                    <a:pt x="2079453" y="1321316"/>
                  </a:lnTo>
                  <a:lnTo>
                    <a:pt x="2097027" y="1279535"/>
                  </a:lnTo>
                  <a:lnTo>
                    <a:pt x="2113775" y="1237376"/>
                  </a:lnTo>
                  <a:lnTo>
                    <a:pt x="2129690" y="1194852"/>
                  </a:lnTo>
                  <a:lnTo>
                    <a:pt x="2144763" y="1151973"/>
                  </a:lnTo>
                  <a:lnTo>
                    <a:pt x="2158986" y="1108753"/>
                  </a:lnTo>
                  <a:lnTo>
                    <a:pt x="2172351" y="1065203"/>
                  </a:lnTo>
                  <a:lnTo>
                    <a:pt x="2184850" y="1021336"/>
                  </a:lnTo>
                  <a:lnTo>
                    <a:pt x="2196475" y="977162"/>
                  </a:lnTo>
                  <a:lnTo>
                    <a:pt x="2207218" y="932694"/>
                  </a:lnTo>
                  <a:lnTo>
                    <a:pt x="2217070" y="887945"/>
                  </a:lnTo>
                  <a:lnTo>
                    <a:pt x="2226024" y="842925"/>
                  </a:lnTo>
                  <a:lnTo>
                    <a:pt x="2234071" y="797647"/>
                  </a:lnTo>
                  <a:lnTo>
                    <a:pt x="2241203" y="752123"/>
                  </a:lnTo>
                  <a:lnTo>
                    <a:pt x="2247412" y="706364"/>
                  </a:lnTo>
                  <a:lnTo>
                    <a:pt x="2252690" y="660384"/>
                  </a:lnTo>
                  <a:lnTo>
                    <a:pt x="2257029" y="614193"/>
                  </a:lnTo>
                  <a:lnTo>
                    <a:pt x="2260421" y="567803"/>
                  </a:lnTo>
                  <a:lnTo>
                    <a:pt x="2262857" y="521227"/>
                  </a:lnTo>
                  <a:lnTo>
                    <a:pt x="2264330" y="474477"/>
                  </a:lnTo>
                  <a:lnTo>
                    <a:pt x="2264831" y="427563"/>
                  </a:lnTo>
                  <a:lnTo>
                    <a:pt x="2264352" y="380500"/>
                  </a:lnTo>
                  <a:lnTo>
                    <a:pt x="2262886" y="333297"/>
                  </a:lnTo>
                  <a:lnTo>
                    <a:pt x="2260423" y="285968"/>
                  </a:lnTo>
                  <a:lnTo>
                    <a:pt x="2256957" y="238524"/>
                  </a:lnTo>
                  <a:lnTo>
                    <a:pt x="2252478" y="190977"/>
                  </a:lnTo>
                  <a:lnTo>
                    <a:pt x="2246979" y="143339"/>
                  </a:lnTo>
                  <a:lnTo>
                    <a:pt x="2240451" y="95622"/>
                  </a:lnTo>
                  <a:lnTo>
                    <a:pt x="2232887" y="47838"/>
                  </a:lnTo>
                  <a:lnTo>
                    <a:pt x="222427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30774" y="3309873"/>
              <a:ext cx="2265045" cy="2649220"/>
            </a:xfrm>
            <a:custGeom>
              <a:avLst/>
              <a:gdLst/>
              <a:ahLst/>
              <a:cxnLst/>
              <a:rect l="l" t="t" r="r" b="b"/>
              <a:pathLst>
                <a:path w="2265045" h="2649220">
                  <a:moveTo>
                    <a:pt x="2224278" y="0"/>
                  </a:moveTo>
                  <a:lnTo>
                    <a:pt x="2232887" y="47838"/>
                  </a:lnTo>
                  <a:lnTo>
                    <a:pt x="2240451" y="95622"/>
                  </a:lnTo>
                  <a:lnTo>
                    <a:pt x="2246979" y="143339"/>
                  </a:lnTo>
                  <a:lnTo>
                    <a:pt x="2252478" y="190977"/>
                  </a:lnTo>
                  <a:lnTo>
                    <a:pt x="2256957" y="238524"/>
                  </a:lnTo>
                  <a:lnTo>
                    <a:pt x="2260423" y="285968"/>
                  </a:lnTo>
                  <a:lnTo>
                    <a:pt x="2262886" y="333297"/>
                  </a:lnTo>
                  <a:lnTo>
                    <a:pt x="2264352" y="380500"/>
                  </a:lnTo>
                  <a:lnTo>
                    <a:pt x="2264831" y="427563"/>
                  </a:lnTo>
                  <a:lnTo>
                    <a:pt x="2264330" y="474477"/>
                  </a:lnTo>
                  <a:lnTo>
                    <a:pt x="2262857" y="521227"/>
                  </a:lnTo>
                  <a:lnTo>
                    <a:pt x="2260421" y="567803"/>
                  </a:lnTo>
                  <a:lnTo>
                    <a:pt x="2257029" y="614193"/>
                  </a:lnTo>
                  <a:lnTo>
                    <a:pt x="2252690" y="660384"/>
                  </a:lnTo>
                  <a:lnTo>
                    <a:pt x="2247412" y="706364"/>
                  </a:lnTo>
                  <a:lnTo>
                    <a:pt x="2241203" y="752123"/>
                  </a:lnTo>
                  <a:lnTo>
                    <a:pt x="2234071" y="797647"/>
                  </a:lnTo>
                  <a:lnTo>
                    <a:pt x="2226024" y="842925"/>
                  </a:lnTo>
                  <a:lnTo>
                    <a:pt x="2217070" y="887945"/>
                  </a:lnTo>
                  <a:lnTo>
                    <a:pt x="2207218" y="932694"/>
                  </a:lnTo>
                  <a:lnTo>
                    <a:pt x="2196475" y="977162"/>
                  </a:lnTo>
                  <a:lnTo>
                    <a:pt x="2184850" y="1021336"/>
                  </a:lnTo>
                  <a:lnTo>
                    <a:pt x="2172351" y="1065203"/>
                  </a:lnTo>
                  <a:lnTo>
                    <a:pt x="2158986" y="1108753"/>
                  </a:lnTo>
                  <a:lnTo>
                    <a:pt x="2144763" y="1151973"/>
                  </a:lnTo>
                  <a:lnTo>
                    <a:pt x="2129690" y="1194852"/>
                  </a:lnTo>
                  <a:lnTo>
                    <a:pt x="2113775" y="1237376"/>
                  </a:lnTo>
                  <a:lnTo>
                    <a:pt x="2097027" y="1279535"/>
                  </a:lnTo>
                  <a:lnTo>
                    <a:pt x="2079453" y="1321316"/>
                  </a:lnTo>
                  <a:lnTo>
                    <a:pt x="2061062" y="1362708"/>
                  </a:lnTo>
                  <a:lnTo>
                    <a:pt x="2041862" y="1403699"/>
                  </a:lnTo>
                  <a:lnTo>
                    <a:pt x="2021860" y="1444275"/>
                  </a:lnTo>
                  <a:lnTo>
                    <a:pt x="2001066" y="1484427"/>
                  </a:lnTo>
                  <a:lnTo>
                    <a:pt x="1979487" y="1524141"/>
                  </a:lnTo>
                  <a:lnTo>
                    <a:pt x="1957130" y="1563406"/>
                  </a:lnTo>
                  <a:lnTo>
                    <a:pt x="1934006" y="1602210"/>
                  </a:lnTo>
                  <a:lnTo>
                    <a:pt x="1910120" y="1640540"/>
                  </a:lnTo>
                  <a:lnTo>
                    <a:pt x="1885483" y="1678386"/>
                  </a:lnTo>
                  <a:lnTo>
                    <a:pt x="1860101" y="1715734"/>
                  </a:lnTo>
                  <a:lnTo>
                    <a:pt x="1833983" y="1752573"/>
                  </a:lnTo>
                  <a:lnTo>
                    <a:pt x="1807137" y="1788892"/>
                  </a:lnTo>
                  <a:lnTo>
                    <a:pt x="1779571" y="1824677"/>
                  </a:lnTo>
                  <a:lnTo>
                    <a:pt x="1751293" y="1859918"/>
                  </a:lnTo>
                  <a:lnTo>
                    <a:pt x="1722311" y="1894602"/>
                  </a:lnTo>
                  <a:lnTo>
                    <a:pt x="1692634" y="1928718"/>
                  </a:lnTo>
                  <a:lnTo>
                    <a:pt x="1662270" y="1962252"/>
                  </a:lnTo>
                  <a:lnTo>
                    <a:pt x="1631226" y="1995194"/>
                  </a:lnTo>
                  <a:lnTo>
                    <a:pt x="1599511" y="2027532"/>
                  </a:lnTo>
                  <a:lnTo>
                    <a:pt x="1567133" y="2059253"/>
                  </a:lnTo>
                  <a:lnTo>
                    <a:pt x="1534100" y="2090345"/>
                  </a:lnTo>
                  <a:lnTo>
                    <a:pt x="1500420" y="2120797"/>
                  </a:lnTo>
                  <a:lnTo>
                    <a:pt x="1466101" y="2150597"/>
                  </a:lnTo>
                  <a:lnTo>
                    <a:pt x="1431152" y="2179733"/>
                  </a:lnTo>
                  <a:lnTo>
                    <a:pt x="1395581" y="2208192"/>
                  </a:lnTo>
                  <a:lnTo>
                    <a:pt x="1359395" y="2235963"/>
                  </a:lnTo>
                  <a:lnTo>
                    <a:pt x="1322602" y="2263034"/>
                  </a:lnTo>
                  <a:lnTo>
                    <a:pt x="1285212" y="2289393"/>
                  </a:lnTo>
                  <a:lnTo>
                    <a:pt x="1247232" y="2315028"/>
                  </a:lnTo>
                  <a:lnTo>
                    <a:pt x="1208669" y="2339927"/>
                  </a:lnTo>
                  <a:lnTo>
                    <a:pt x="1169533" y="2364079"/>
                  </a:lnTo>
                  <a:lnTo>
                    <a:pt x="1129832" y="2387470"/>
                  </a:lnTo>
                  <a:lnTo>
                    <a:pt x="1089573" y="2410090"/>
                  </a:lnTo>
                  <a:lnTo>
                    <a:pt x="1048764" y="2431925"/>
                  </a:lnTo>
                  <a:lnTo>
                    <a:pt x="1007414" y="2452966"/>
                  </a:lnTo>
                  <a:lnTo>
                    <a:pt x="965532" y="2473198"/>
                  </a:lnTo>
                  <a:lnTo>
                    <a:pt x="923124" y="2492611"/>
                  </a:lnTo>
                  <a:lnTo>
                    <a:pt x="880199" y="2511193"/>
                  </a:lnTo>
                  <a:lnTo>
                    <a:pt x="836765" y="2528931"/>
                  </a:lnTo>
                  <a:lnTo>
                    <a:pt x="792831" y="2545814"/>
                  </a:lnTo>
                  <a:lnTo>
                    <a:pt x="748404" y="2561829"/>
                  </a:lnTo>
                  <a:lnTo>
                    <a:pt x="703493" y="2576965"/>
                  </a:lnTo>
                  <a:lnTo>
                    <a:pt x="658105" y="2591210"/>
                  </a:lnTo>
                  <a:lnTo>
                    <a:pt x="612249" y="2604552"/>
                  </a:lnTo>
                  <a:lnTo>
                    <a:pt x="565933" y="2616978"/>
                  </a:lnTo>
                  <a:lnTo>
                    <a:pt x="519166" y="2628478"/>
                  </a:lnTo>
                  <a:lnTo>
                    <a:pt x="471954" y="2639038"/>
                  </a:lnTo>
                  <a:lnTo>
                    <a:pt x="424306" y="2648648"/>
                  </a:lnTo>
                  <a:lnTo>
                    <a:pt x="0" y="424306"/>
                  </a:lnTo>
                  <a:lnTo>
                    <a:pt x="2224278" y="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31004" y="3734180"/>
              <a:ext cx="1124585" cy="2264410"/>
            </a:xfrm>
            <a:custGeom>
              <a:avLst/>
              <a:gdLst/>
              <a:ahLst/>
              <a:cxnLst/>
              <a:rect l="l" t="t" r="r" b="b"/>
              <a:pathLst>
                <a:path w="1124585" h="2264410">
                  <a:moveTo>
                    <a:pt x="699770" y="0"/>
                  </a:moveTo>
                  <a:lnTo>
                    <a:pt x="0" y="2153627"/>
                  </a:lnTo>
                  <a:lnTo>
                    <a:pt x="47458" y="2168469"/>
                  </a:lnTo>
                  <a:lnTo>
                    <a:pt x="95168" y="2182249"/>
                  </a:lnTo>
                  <a:lnTo>
                    <a:pt x="143113" y="2194967"/>
                  </a:lnTo>
                  <a:lnTo>
                    <a:pt x="191274" y="2206619"/>
                  </a:lnTo>
                  <a:lnTo>
                    <a:pt x="239634" y="2217207"/>
                  </a:lnTo>
                  <a:lnTo>
                    <a:pt x="288175" y="2226728"/>
                  </a:lnTo>
                  <a:lnTo>
                    <a:pt x="336881" y="2235182"/>
                  </a:lnTo>
                  <a:lnTo>
                    <a:pt x="385732" y="2242567"/>
                  </a:lnTo>
                  <a:lnTo>
                    <a:pt x="434712" y="2248883"/>
                  </a:lnTo>
                  <a:lnTo>
                    <a:pt x="483803" y="2254127"/>
                  </a:lnTo>
                  <a:lnTo>
                    <a:pt x="532987" y="2258300"/>
                  </a:lnTo>
                  <a:lnTo>
                    <a:pt x="582247" y="2261399"/>
                  </a:lnTo>
                  <a:lnTo>
                    <a:pt x="631566" y="2263424"/>
                  </a:lnTo>
                  <a:lnTo>
                    <a:pt x="680924" y="2264374"/>
                  </a:lnTo>
                  <a:lnTo>
                    <a:pt x="730306" y="2264247"/>
                  </a:lnTo>
                  <a:lnTo>
                    <a:pt x="779693" y="2263042"/>
                  </a:lnTo>
                  <a:lnTo>
                    <a:pt x="829068" y="2260759"/>
                  </a:lnTo>
                  <a:lnTo>
                    <a:pt x="878414" y="2257396"/>
                  </a:lnTo>
                  <a:lnTo>
                    <a:pt x="927711" y="2252951"/>
                  </a:lnTo>
                  <a:lnTo>
                    <a:pt x="976944" y="2247425"/>
                  </a:lnTo>
                  <a:lnTo>
                    <a:pt x="1026094" y="2240815"/>
                  </a:lnTo>
                  <a:lnTo>
                    <a:pt x="1075144" y="2233121"/>
                  </a:lnTo>
                  <a:lnTo>
                    <a:pt x="1124077" y="2224341"/>
                  </a:lnTo>
                  <a:lnTo>
                    <a:pt x="69977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31004" y="3734180"/>
              <a:ext cx="1124585" cy="2264410"/>
            </a:xfrm>
            <a:custGeom>
              <a:avLst/>
              <a:gdLst/>
              <a:ahLst/>
              <a:cxnLst/>
              <a:rect l="l" t="t" r="r" b="b"/>
              <a:pathLst>
                <a:path w="1124585" h="2264410">
                  <a:moveTo>
                    <a:pt x="1124077" y="2224341"/>
                  </a:moveTo>
                  <a:lnTo>
                    <a:pt x="1075144" y="2233121"/>
                  </a:lnTo>
                  <a:lnTo>
                    <a:pt x="1026094" y="2240815"/>
                  </a:lnTo>
                  <a:lnTo>
                    <a:pt x="976944" y="2247425"/>
                  </a:lnTo>
                  <a:lnTo>
                    <a:pt x="927711" y="2252951"/>
                  </a:lnTo>
                  <a:lnTo>
                    <a:pt x="878414" y="2257396"/>
                  </a:lnTo>
                  <a:lnTo>
                    <a:pt x="829068" y="2260759"/>
                  </a:lnTo>
                  <a:lnTo>
                    <a:pt x="779693" y="2263042"/>
                  </a:lnTo>
                  <a:lnTo>
                    <a:pt x="730306" y="2264247"/>
                  </a:lnTo>
                  <a:lnTo>
                    <a:pt x="680924" y="2264374"/>
                  </a:lnTo>
                  <a:lnTo>
                    <a:pt x="631566" y="2263424"/>
                  </a:lnTo>
                  <a:lnTo>
                    <a:pt x="582247" y="2261399"/>
                  </a:lnTo>
                  <a:lnTo>
                    <a:pt x="532987" y="2258300"/>
                  </a:lnTo>
                  <a:lnTo>
                    <a:pt x="483803" y="2254127"/>
                  </a:lnTo>
                  <a:lnTo>
                    <a:pt x="434712" y="2248883"/>
                  </a:lnTo>
                  <a:lnTo>
                    <a:pt x="385732" y="2242567"/>
                  </a:lnTo>
                  <a:lnTo>
                    <a:pt x="336881" y="2235182"/>
                  </a:lnTo>
                  <a:lnTo>
                    <a:pt x="288175" y="2226728"/>
                  </a:lnTo>
                  <a:lnTo>
                    <a:pt x="239634" y="2217207"/>
                  </a:lnTo>
                  <a:lnTo>
                    <a:pt x="191274" y="2206619"/>
                  </a:lnTo>
                  <a:lnTo>
                    <a:pt x="143113" y="2194967"/>
                  </a:lnTo>
                  <a:lnTo>
                    <a:pt x="95168" y="2182249"/>
                  </a:lnTo>
                  <a:lnTo>
                    <a:pt x="47458" y="2168469"/>
                  </a:lnTo>
                  <a:lnTo>
                    <a:pt x="0" y="2153627"/>
                  </a:lnTo>
                  <a:lnTo>
                    <a:pt x="699770" y="0"/>
                  </a:lnTo>
                  <a:lnTo>
                    <a:pt x="1124077" y="2224341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99814" y="3734180"/>
              <a:ext cx="1330960" cy="2153920"/>
            </a:xfrm>
            <a:custGeom>
              <a:avLst/>
              <a:gdLst/>
              <a:ahLst/>
              <a:cxnLst/>
              <a:rect l="l" t="t" r="r" b="b"/>
              <a:pathLst>
                <a:path w="1330960" h="2153920">
                  <a:moveTo>
                    <a:pt x="1330960" y="0"/>
                  </a:moveTo>
                  <a:lnTo>
                    <a:pt x="0" y="1831975"/>
                  </a:lnTo>
                  <a:lnTo>
                    <a:pt x="41516" y="1861427"/>
                  </a:lnTo>
                  <a:lnTo>
                    <a:pt x="83649" y="1889918"/>
                  </a:lnTo>
                  <a:lnTo>
                    <a:pt x="126382" y="1917438"/>
                  </a:lnTo>
                  <a:lnTo>
                    <a:pt x="169698" y="1943979"/>
                  </a:lnTo>
                  <a:lnTo>
                    <a:pt x="213580" y="1969533"/>
                  </a:lnTo>
                  <a:lnTo>
                    <a:pt x="258011" y="1994090"/>
                  </a:lnTo>
                  <a:lnTo>
                    <a:pt x="302974" y="2017642"/>
                  </a:lnTo>
                  <a:lnTo>
                    <a:pt x="348452" y="2040180"/>
                  </a:lnTo>
                  <a:lnTo>
                    <a:pt x="394428" y="2061696"/>
                  </a:lnTo>
                  <a:lnTo>
                    <a:pt x="440886" y="2082179"/>
                  </a:lnTo>
                  <a:lnTo>
                    <a:pt x="487808" y="2101623"/>
                  </a:lnTo>
                  <a:lnTo>
                    <a:pt x="535177" y="2120018"/>
                  </a:lnTo>
                  <a:lnTo>
                    <a:pt x="582976" y="2137356"/>
                  </a:lnTo>
                  <a:lnTo>
                    <a:pt x="631189" y="2153627"/>
                  </a:lnTo>
                  <a:lnTo>
                    <a:pt x="133096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99814" y="3734180"/>
              <a:ext cx="1330960" cy="2153920"/>
            </a:xfrm>
            <a:custGeom>
              <a:avLst/>
              <a:gdLst/>
              <a:ahLst/>
              <a:cxnLst/>
              <a:rect l="l" t="t" r="r" b="b"/>
              <a:pathLst>
                <a:path w="1330960" h="2153920">
                  <a:moveTo>
                    <a:pt x="631189" y="2153627"/>
                  </a:moveTo>
                  <a:lnTo>
                    <a:pt x="582976" y="2137356"/>
                  </a:lnTo>
                  <a:lnTo>
                    <a:pt x="535177" y="2120018"/>
                  </a:lnTo>
                  <a:lnTo>
                    <a:pt x="487808" y="2101623"/>
                  </a:lnTo>
                  <a:lnTo>
                    <a:pt x="440886" y="2082179"/>
                  </a:lnTo>
                  <a:lnTo>
                    <a:pt x="394428" y="2061696"/>
                  </a:lnTo>
                  <a:lnTo>
                    <a:pt x="348452" y="2040180"/>
                  </a:lnTo>
                  <a:lnTo>
                    <a:pt x="302974" y="2017642"/>
                  </a:lnTo>
                  <a:lnTo>
                    <a:pt x="258011" y="1994090"/>
                  </a:lnTo>
                  <a:lnTo>
                    <a:pt x="213580" y="1969533"/>
                  </a:lnTo>
                  <a:lnTo>
                    <a:pt x="169698" y="1943979"/>
                  </a:lnTo>
                  <a:lnTo>
                    <a:pt x="126382" y="1917438"/>
                  </a:lnTo>
                  <a:lnTo>
                    <a:pt x="83649" y="1889918"/>
                  </a:lnTo>
                  <a:lnTo>
                    <a:pt x="41516" y="1861427"/>
                  </a:lnTo>
                  <a:lnTo>
                    <a:pt x="0" y="1831975"/>
                  </a:lnTo>
                  <a:lnTo>
                    <a:pt x="1330960" y="0"/>
                  </a:lnTo>
                  <a:lnTo>
                    <a:pt x="631189" y="2153627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66341" y="3592067"/>
              <a:ext cx="2265045" cy="1974214"/>
            </a:xfrm>
            <a:custGeom>
              <a:avLst/>
              <a:gdLst/>
              <a:ahLst/>
              <a:cxnLst/>
              <a:rect l="l" t="t" r="r" b="b"/>
              <a:pathLst>
                <a:path w="2265045" h="1974214">
                  <a:moveTo>
                    <a:pt x="4467" y="0"/>
                  </a:moveTo>
                  <a:lnTo>
                    <a:pt x="1903" y="49342"/>
                  </a:lnTo>
                  <a:lnTo>
                    <a:pt x="416" y="98590"/>
                  </a:lnTo>
                  <a:lnTo>
                    <a:pt x="0" y="147730"/>
                  </a:lnTo>
                  <a:lnTo>
                    <a:pt x="646" y="196746"/>
                  </a:lnTo>
                  <a:lnTo>
                    <a:pt x="2348" y="245624"/>
                  </a:lnTo>
                  <a:lnTo>
                    <a:pt x="5099" y="294347"/>
                  </a:lnTo>
                  <a:lnTo>
                    <a:pt x="8891" y="342902"/>
                  </a:lnTo>
                  <a:lnTo>
                    <a:pt x="13718" y="391273"/>
                  </a:lnTo>
                  <a:lnTo>
                    <a:pt x="19573" y="439445"/>
                  </a:lnTo>
                  <a:lnTo>
                    <a:pt x="26448" y="487403"/>
                  </a:lnTo>
                  <a:lnTo>
                    <a:pt x="34337" y="535132"/>
                  </a:lnTo>
                  <a:lnTo>
                    <a:pt x="43231" y="582617"/>
                  </a:lnTo>
                  <a:lnTo>
                    <a:pt x="53125" y="629843"/>
                  </a:lnTo>
                  <a:lnTo>
                    <a:pt x="64011" y="676795"/>
                  </a:lnTo>
                  <a:lnTo>
                    <a:pt x="75883" y="723458"/>
                  </a:lnTo>
                  <a:lnTo>
                    <a:pt x="88732" y="769817"/>
                  </a:lnTo>
                  <a:lnTo>
                    <a:pt x="102552" y="815856"/>
                  </a:lnTo>
                  <a:lnTo>
                    <a:pt x="117335" y="861562"/>
                  </a:lnTo>
                  <a:lnTo>
                    <a:pt x="133076" y="906918"/>
                  </a:lnTo>
                  <a:lnTo>
                    <a:pt x="149766" y="951910"/>
                  </a:lnTo>
                  <a:lnTo>
                    <a:pt x="167398" y="996523"/>
                  </a:lnTo>
                  <a:lnTo>
                    <a:pt x="185966" y="1040741"/>
                  </a:lnTo>
                  <a:lnTo>
                    <a:pt x="205463" y="1084550"/>
                  </a:lnTo>
                  <a:lnTo>
                    <a:pt x="225880" y="1127935"/>
                  </a:lnTo>
                  <a:lnTo>
                    <a:pt x="247212" y="1170880"/>
                  </a:lnTo>
                  <a:lnTo>
                    <a:pt x="269451" y="1213371"/>
                  </a:lnTo>
                  <a:lnTo>
                    <a:pt x="292590" y="1255393"/>
                  </a:lnTo>
                  <a:lnTo>
                    <a:pt x="316622" y="1296930"/>
                  </a:lnTo>
                  <a:lnTo>
                    <a:pt x="341540" y="1337967"/>
                  </a:lnTo>
                  <a:lnTo>
                    <a:pt x="367337" y="1378490"/>
                  </a:lnTo>
                  <a:lnTo>
                    <a:pt x="394005" y="1418483"/>
                  </a:lnTo>
                  <a:lnTo>
                    <a:pt x="421538" y="1457932"/>
                  </a:lnTo>
                  <a:lnTo>
                    <a:pt x="449928" y="1496821"/>
                  </a:lnTo>
                  <a:lnTo>
                    <a:pt x="479169" y="1535135"/>
                  </a:lnTo>
                  <a:lnTo>
                    <a:pt x="509254" y="1572860"/>
                  </a:lnTo>
                  <a:lnTo>
                    <a:pt x="540174" y="1609980"/>
                  </a:lnTo>
                  <a:lnTo>
                    <a:pt x="571924" y="1646480"/>
                  </a:lnTo>
                  <a:lnTo>
                    <a:pt x="604496" y="1682345"/>
                  </a:lnTo>
                  <a:lnTo>
                    <a:pt x="637883" y="1717561"/>
                  </a:lnTo>
                  <a:lnTo>
                    <a:pt x="672078" y="1752112"/>
                  </a:lnTo>
                  <a:lnTo>
                    <a:pt x="707074" y="1785982"/>
                  </a:lnTo>
                  <a:lnTo>
                    <a:pt x="742864" y="1819158"/>
                  </a:lnTo>
                  <a:lnTo>
                    <a:pt x="779440" y="1851624"/>
                  </a:lnTo>
                  <a:lnTo>
                    <a:pt x="816797" y="1883365"/>
                  </a:lnTo>
                  <a:lnTo>
                    <a:pt x="854925" y="1914366"/>
                  </a:lnTo>
                  <a:lnTo>
                    <a:pt x="893819" y="1944612"/>
                  </a:lnTo>
                  <a:lnTo>
                    <a:pt x="933472" y="1974088"/>
                  </a:lnTo>
                  <a:lnTo>
                    <a:pt x="2264432" y="142113"/>
                  </a:lnTo>
                  <a:lnTo>
                    <a:pt x="4467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66341" y="3592067"/>
              <a:ext cx="2265045" cy="1974214"/>
            </a:xfrm>
            <a:custGeom>
              <a:avLst/>
              <a:gdLst/>
              <a:ahLst/>
              <a:cxnLst/>
              <a:rect l="l" t="t" r="r" b="b"/>
              <a:pathLst>
                <a:path w="2265045" h="1974214">
                  <a:moveTo>
                    <a:pt x="933472" y="1974088"/>
                  </a:moveTo>
                  <a:lnTo>
                    <a:pt x="893819" y="1944612"/>
                  </a:lnTo>
                  <a:lnTo>
                    <a:pt x="854925" y="1914366"/>
                  </a:lnTo>
                  <a:lnTo>
                    <a:pt x="816797" y="1883365"/>
                  </a:lnTo>
                  <a:lnTo>
                    <a:pt x="779440" y="1851624"/>
                  </a:lnTo>
                  <a:lnTo>
                    <a:pt x="742864" y="1819158"/>
                  </a:lnTo>
                  <a:lnTo>
                    <a:pt x="707074" y="1785982"/>
                  </a:lnTo>
                  <a:lnTo>
                    <a:pt x="672078" y="1752112"/>
                  </a:lnTo>
                  <a:lnTo>
                    <a:pt x="637883" y="1717561"/>
                  </a:lnTo>
                  <a:lnTo>
                    <a:pt x="604496" y="1682345"/>
                  </a:lnTo>
                  <a:lnTo>
                    <a:pt x="571924" y="1646480"/>
                  </a:lnTo>
                  <a:lnTo>
                    <a:pt x="540174" y="1609980"/>
                  </a:lnTo>
                  <a:lnTo>
                    <a:pt x="509254" y="1572860"/>
                  </a:lnTo>
                  <a:lnTo>
                    <a:pt x="479169" y="1535135"/>
                  </a:lnTo>
                  <a:lnTo>
                    <a:pt x="449928" y="1496821"/>
                  </a:lnTo>
                  <a:lnTo>
                    <a:pt x="421538" y="1457932"/>
                  </a:lnTo>
                  <a:lnTo>
                    <a:pt x="394005" y="1418483"/>
                  </a:lnTo>
                  <a:lnTo>
                    <a:pt x="367337" y="1378490"/>
                  </a:lnTo>
                  <a:lnTo>
                    <a:pt x="341540" y="1337967"/>
                  </a:lnTo>
                  <a:lnTo>
                    <a:pt x="316622" y="1296930"/>
                  </a:lnTo>
                  <a:lnTo>
                    <a:pt x="292590" y="1255393"/>
                  </a:lnTo>
                  <a:lnTo>
                    <a:pt x="269451" y="1213371"/>
                  </a:lnTo>
                  <a:lnTo>
                    <a:pt x="247212" y="1170880"/>
                  </a:lnTo>
                  <a:lnTo>
                    <a:pt x="225880" y="1127935"/>
                  </a:lnTo>
                  <a:lnTo>
                    <a:pt x="205463" y="1084550"/>
                  </a:lnTo>
                  <a:lnTo>
                    <a:pt x="185966" y="1040741"/>
                  </a:lnTo>
                  <a:lnTo>
                    <a:pt x="167398" y="996523"/>
                  </a:lnTo>
                  <a:lnTo>
                    <a:pt x="149766" y="951910"/>
                  </a:lnTo>
                  <a:lnTo>
                    <a:pt x="133076" y="906918"/>
                  </a:lnTo>
                  <a:lnTo>
                    <a:pt x="117335" y="861562"/>
                  </a:lnTo>
                  <a:lnTo>
                    <a:pt x="102552" y="815856"/>
                  </a:lnTo>
                  <a:lnTo>
                    <a:pt x="88732" y="769817"/>
                  </a:lnTo>
                  <a:lnTo>
                    <a:pt x="75883" y="723458"/>
                  </a:lnTo>
                  <a:lnTo>
                    <a:pt x="64011" y="676795"/>
                  </a:lnTo>
                  <a:lnTo>
                    <a:pt x="53125" y="629843"/>
                  </a:lnTo>
                  <a:lnTo>
                    <a:pt x="43231" y="582617"/>
                  </a:lnTo>
                  <a:lnTo>
                    <a:pt x="34337" y="535132"/>
                  </a:lnTo>
                  <a:lnTo>
                    <a:pt x="26448" y="487403"/>
                  </a:lnTo>
                  <a:lnTo>
                    <a:pt x="19573" y="439445"/>
                  </a:lnTo>
                  <a:lnTo>
                    <a:pt x="13718" y="391273"/>
                  </a:lnTo>
                  <a:lnTo>
                    <a:pt x="8891" y="342902"/>
                  </a:lnTo>
                  <a:lnTo>
                    <a:pt x="5099" y="294347"/>
                  </a:lnTo>
                  <a:lnTo>
                    <a:pt x="2348" y="245624"/>
                  </a:lnTo>
                  <a:lnTo>
                    <a:pt x="646" y="196746"/>
                  </a:lnTo>
                  <a:lnTo>
                    <a:pt x="0" y="147730"/>
                  </a:lnTo>
                  <a:lnTo>
                    <a:pt x="416" y="98590"/>
                  </a:lnTo>
                  <a:lnTo>
                    <a:pt x="1903" y="49342"/>
                  </a:lnTo>
                  <a:lnTo>
                    <a:pt x="4467" y="0"/>
                  </a:lnTo>
                  <a:lnTo>
                    <a:pt x="2264432" y="142113"/>
                  </a:lnTo>
                  <a:lnTo>
                    <a:pt x="933472" y="197408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70809" y="3034411"/>
              <a:ext cx="2259965" cy="699770"/>
            </a:xfrm>
            <a:custGeom>
              <a:avLst/>
              <a:gdLst/>
              <a:ahLst/>
              <a:cxnLst/>
              <a:rect l="l" t="t" r="r" b="b"/>
              <a:pathLst>
                <a:path w="2259965" h="699770">
                  <a:moveTo>
                    <a:pt x="106426" y="0"/>
                  </a:moveTo>
                  <a:lnTo>
                    <a:pt x="90991" y="49448"/>
                  </a:lnTo>
                  <a:lnTo>
                    <a:pt x="76695" y="99204"/>
                  </a:lnTo>
                  <a:lnTo>
                    <a:pt x="63541" y="149248"/>
                  </a:lnTo>
                  <a:lnTo>
                    <a:pt x="51535" y="199562"/>
                  </a:lnTo>
                  <a:lnTo>
                    <a:pt x="40680" y="250125"/>
                  </a:lnTo>
                  <a:lnTo>
                    <a:pt x="30982" y="300919"/>
                  </a:lnTo>
                  <a:lnTo>
                    <a:pt x="22445" y="351923"/>
                  </a:lnTo>
                  <a:lnTo>
                    <a:pt x="15074" y="403118"/>
                  </a:lnTo>
                  <a:lnTo>
                    <a:pt x="8873" y="454485"/>
                  </a:lnTo>
                  <a:lnTo>
                    <a:pt x="3847" y="506004"/>
                  </a:lnTo>
                  <a:lnTo>
                    <a:pt x="0" y="557656"/>
                  </a:lnTo>
                  <a:lnTo>
                    <a:pt x="2259965" y="699769"/>
                  </a:lnTo>
                  <a:lnTo>
                    <a:pt x="106426" y="0"/>
                  </a:lnTo>
                  <a:close/>
                </a:path>
              </a:pathLst>
            </a:custGeom>
            <a:solidFill>
              <a:srgbClr val="2544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70809" y="3034411"/>
              <a:ext cx="2259965" cy="699770"/>
            </a:xfrm>
            <a:custGeom>
              <a:avLst/>
              <a:gdLst/>
              <a:ahLst/>
              <a:cxnLst/>
              <a:rect l="l" t="t" r="r" b="b"/>
              <a:pathLst>
                <a:path w="2259965" h="699770">
                  <a:moveTo>
                    <a:pt x="0" y="557656"/>
                  </a:moveTo>
                  <a:lnTo>
                    <a:pt x="3847" y="506004"/>
                  </a:lnTo>
                  <a:lnTo>
                    <a:pt x="8873" y="454485"/>
                  </a:lnTo>
                  <a:lnTo>
                    <a:pt x="15074" y="403118"/>
                  </a:lnTo>
                  <a:lnTo>
                    <a:pt x="22445" y="351923"/>
                  </a:lnTo>
                  <a:lnTo>
                    <a:pt x="30982" y="300919"/>
                  </a:lnTo>
                  <a:lnTo>
                    <a:pt x="40680" y="250125"/>
                  </a:lnTo>
                  <a:lnTo>
                    <a:pt x="51535" y="199562"/>
                  </a:lnTo>
                  <a:lnTo>
                    <a:pt x="63541" y="149248"/>
                  </a:lnTo>
                  <a:lnTo>
                    <a:pt x="76695" y="99204"/>
                  </a:lnTo>
                  <a:lnTo>
                    <a:pt x="90991" y="49448"/>
                  </a:lnTo>
                  <a:lnTo>
                    <a:pt x="106426" y="0"/>
                  </a:lnTo>
                  <a:lnTo>
                    <a:pt x="2259965" y="699769"/>
                  </a:lnTo>
                  <a:lnTo>
                    <a:pt x="0" y="557656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77235" y="1469770"/>
              <a:ext cx="2153920" cy="2264410"/>
            </a:xfrm>
            <a:custGeom>
              <a:avLst/>
              <a:gdLst/>
              <a:ahLst/>
              <a:cxnLst/>
              <a:rect l="l" t="t" r="r" b="b"/>
              <a:pathLst>
                <a:path w="2153920" h="2264410">
                  <a:moveTo>
                    <a:pt x="2153539" y="0"/>
                  </a:moveTo>
                  <a:lnTo>
                    <a:pt x="2104586" y="524"/>
                  </a:lnTo>
                  <a:lnTo>
                    <a:pt x="2055832" y="2093"/>
                  </a:lnTo>
                  <a:lnTo>
                    <a:pt x="2007289" y="4696"/>
                  </a:lnTo>
                  <a:lnTo>
                    <a:pt x="1958970" y="8324"/>
                  </a:lnTo>
                  <a:lnTo>
                    <a:pt x="1910888" y="12969"/>
                  </a:lnTo>
                  <a:lnTo>
                    <a:pt x="1863054" y="18620"/>
                  </a:lnTo>
                  <a:lnTo>
                    <a:pt x="1815482" y="25269"/>
                  </a:lnTo>
                  <a:lnTo>
                    <a:pt x="1768184" y="32907"/>
                  </a:lnTo>
                  <a:lnTo>
                    <a:pt x="1721173" y="41524"/>
                  </a:lnTo>
                  <a:lnTo>
                    <a:pt x="1674462" y="51111"/>
                  </a:lnTo>
                  <a:lnTo>
                    <a:pt x="1628063" y="61659"/>
                  </a:lnTo>
                  <a:lnTo>
                    <a:pt x="1581989" y="73160"/>
                  </a:lnTo>
                  <a:lnTo>
                    <a:pt x="1536252" y="85602"/>
                  </a:lnTo>
                  <a:lnTo>
                    <a:pt x="1490865" y="98979"/>
                  </a:lnTo>
                  <a:lnTo>
                    <a:pt x="1445841" y="113280"/>
                  </a:lnTo>
                  <a:lnTo>
                    <a:pt x="1401192" y="128495"/>
                  </a:lnTo>
                  <a:lnTo>
                    <a:pt x="1356931" y="144617"/>
                  </a:lnTo>
                  <a:lnTo>
                    <a:pt x="1313071" y="161636"/>
                  </a:lnTo>
                  <a:lnTo>
                    <a:pt x="1269624" y="179542"/>
                  </a:lnTo>
                  <a:lnTo>
                    <a:pt x="1226603" y="198326"/>
                  </a:lnTo>
                  <a:lnTo>
                    <a:pt x="1184021" y="217980"/>
                  </a:lnTo>
                  <a:lnTo>
                    <a:pt x="1141889" y="238494"/>
                  </a:lnTo>
                  <a:lnTo>
                    <a:pt x="1100221" y="259859"/>
                  </a:lnTo>
                  <a:lnTo>
                    <a:pt x="1059030" y="282065"/>
                  </a:lnTo>
                  <a:lnTo>
                    <a:pt x="1018328" y="305105"/>
                  </a:lnTo>
                  <a:lnTo>
                    <a:pt x="978127" y="328967"/>
                  </a:lnTo>
                  <a:lnTo>
                    <a:pt x="938441" y="353643"/>
                  </a:lnTo>
                  <a:lnTo>
                    <a:pt x="899282" y="379125"/>
                  </a:lnTo>
                  <a:lnTo>
                    <a:pt x="860662" y="405402"/>
                  </a:lnTo>
                  <a:lnTo>
                    <a:pt x="822594" y="432466"/>
                  </a:lnTo>
                  <a:lnTo>
                    <a:pt x="785092" y="460308"/>
                  </a:lnTo>
                  <a:lnTo>
                    <a:pt x="748166" y="488917"/>
                  </a:lnTo>
                  <a:lnTo>
                    <a:pt x="711831" y="518286"/>
                  </a:lnTo>
                  <a:lnTo>
                    <a:pt x="676099" y="548405"/>
                  </a:lnTo>
                  <a:lnTo>
                    <a:pt x="640982" y="579264"/>
                  </a:lnTo>
                  <a:lnTo>
                    <a:pt x="606493" y="610855"/>
                  </a:lnTo>
                  <a:lnTo>
                    <a:pt x="572644" y="643169"/>
                  </a:lnTo>
                  <a:lnTo>
                    <a:pt x="539449" y="676195"/>
                  </a:lnTo>
                  <a:lnTo>
                    <a:pt x="506920" y="709926"/>
                  </a:lnTo>
                  <a:lnTo>
                    <a:pt x="475069" y="744351"/>
                  </a:lnTo>
                  <a:lnTo>
                    <a:pt x="443909" y="779462"/>
                  </a:lnTo>
                  <a:lnTo>
                    <a:pt x="413453" y="815250"/>
                  </a:lnTo>
                  <a:lnTo>
                    <a:pt x="383714" y="851705"/>
                  </a:lnTo>
                  <a:lnTo>
                    <a:pt x="354704" y="888818"/>
                  </a:lnTo>
                  <a:lnTo>
                    <a:pt x="326435" y="926580"/>
                  </a:lnTo>
                  <a:lnTo>
                    <a:pt x="298921" y="964981"/>
                  </a:lnTo>
                  <a:lnTo>
                    <a:pt x="272174" y="1004014"/>
                  </a:lnTo>
                  <a:lnTo>
                    <a:pt x="246206" y="1043667"/>
                  </a:lnTo>
                  <a:lnTo>
                    <a:pt x="221030" y="1083933"/>
                  </a:lnTo>
                  <a:lnTo>
                    <a:pt x="196660" y="1124802"/>
                  </a:lnTo>
                  <a:lnTo>
                    <a:pt x="173106" y="1166265"/>
                  </a:lnTo>
                  <a:lnTo>
                    <a:pt x="150383" y="1208312"/>
                  </a:lnTo>
                  <a:lnTo>
                    <a:pt x="128503" y="1250935"/>
                  </a:lnTo>
                  <a:lnTo>
                    <a:pt x="107478" y="1294125"/>
                  </a:lnTo>
                  <a:lnTo>
                    <a:pt x="87321" y="1337871"/>
                  </a:lnTo>
                  <a:lnTo>
                    <a:pt x="68045" y="1382166"/>
                  </a:lnTo>
                  <a:lnTo>
                    <a:pt x="49662" y="1426999"/>
                  </a:lnTo>
                  <a:lnTo>
                    <a:pt x="32185" y="1472362"/>
                  </a:lnTo>
                  <a:lnTo>
                    <a:pt x="15627" y="1518245"/>
                  </a:lnTo>
                  <a:lnTo>
                    <a:pt x="0" y="1564639"/>
                  </a:lnTo>
                  <a:lnTo>
                    <a:pt x="2153539" y="2264410"/>
                  </a:lnTo>
                  <a:lnTo>
                    <a:pt x="2153539" y="0"/>
                  </a:lnTo>
                  <a:close/>
                </a:path>
              </a:pathLst>
            </a:custGeom>
            <a:solidFill>
              <a:srgbClr val="9E47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77235" y="1469770"/>
              <a:ext cx="2153920" cy="2264410"/>
            </a:xfrm>
            <a:custGeom>
              <a:avLst/>
              <a:gdLst/>
              <a:ahLst/>
              <a:cxnLst/>
              <a:rect l="l" t="t" r="r" b="b"/>
              <a:pathLst>
                <a:path w="2153920" h="2264410">
                  <a:moveTo>
                    <a:pt x="0" y="1564639"/>
                  </a:moveTo>
                  <a:lnTo>
                    <a:pt x="15627" y="1518245"/>
                  </a:lnTo>
                  <a:lnTo>
                    <a:pt x="32185" y="1472362"/>
                  </a:lnTo>
                  <a:lnTo>
                    <a:pt x="49662" y="1426999"/>
                  </a:lnTo>
                  <a:lnTo>
                    <a:pt x="68045" y="1382166"/>
                  </a:lnTo>
                  <a:lnTo>
                    <a:pt x="87321" y="1337871"/>
                  </a:lnTo>
                  <a:lnTo>
                    <a:pt x="107478" y="1294125"/>
                  </a:lnTo>
                  <a:lnTo>
                    <a:pt x="128503" y="1250935"/>
                  </a:lnTo>
                  <a:lnTo>
                    <a:pt x="150383" y="1208312"/>
                  </a:lnTo>
                  <a:lnTo>
                    <a:pt x="173106" y="1166265"/>
                  </a:lnTo>
                  <a:lnTo>
                    <a:pt x="196660" y="1124802"/>
                  </a:lnTo>
                  <a:lnTo>
                    <a:pt x="221030" y="1083933"/>
                  </a:lnTo>
                  <a:lnTo>
                    <a:pt x="246206" y="1043667"/>
                  </a:lnTo>
                  <a:lnTo>
                    <a:pt x="272174" y="1004014"/>
                  </a:lnTo>
                  <a:lnTo>
                    <a:pt x="298921" y="964981"/>
                  </a:lnTo>
                  <a:lnTo>
                    <a:pt x="326435" y="926580"/>
                  </a:lnTo>
                  <a:lnTo>
                    <a:pt x="354704" y="888818"/>
                  </a:lnTo>
                  <a:lnTo>
                    <a:pt x="383714" y="851705"/>
                  </a:lnTo>
                  <a:lnTo>
                    <a:pt x="413453" y="815250"/>
                  </a:lnTo>
                  <a:lnTo>
                    <a:pt x="443909" y="779462"/>
                  </a:lnTo>
                  <a:lnTo>
                    <a:pt x="475069" y="744351"/>
                  </a:lnTo>
                  <a:lnTo>
                    <a:pt x="506920" y="709926"/>
                  </a:lnTo>
                  <a:lnTo>
                    <a:pt x="539449" y="676195"/>
                  </a:lnTo>
                  <a:lnTo>
                    <a:pt x="572644" y="643169"/>
                  </a:lnTo>
                  <a:lnTo>
                    <a:pt x="606493" y="610855"/>
                  </a:lnTo>
                  <a:lnTo>
                    <a:pt x="640982" y="579264"/>
                  </a:lnTo>
                  <a:lnTo>
                    <a:pt x="676099" y="548405"/>
                  </a:lnTo>
                  <a:lnTo>
                    <a:pt x="711831" y="518286"/>
                  </a:lnTo>
                  <a:lnTo>
                    <a:pt x="748166" y="488917"/>
                  </a:lnTo>
                  <a:lnTo>
                    <a:pt x="785092" y="460308"/>
                  </a:lnTo>
                  <a:lnTo>
                    <a:pt x="822594" y="432466"/>
                  </a:lnTo>
                  <a:lnTo>
                    <a:pt x="860662" y="405402"/>
                  </a:lnTo>
                  <a:lnTo>
                    <a:pt x="899282" y="379125"/>
                  </a:lnTo>
                  <a:lnTo>
                    <a:pt x="938441" y="353643"/>
                  </a:lnTo>
                  <a:lnTo>
                    <a:pt x="978127" y="328967"/>
                  </a:lnTo>
                  <a:lnTo>
                    <a:pt x="1018328" y="305105"/>
                  </a:lnTo>
                  <a:lnTo>
                    <a:pt x="1059030" y="282065"/>
                  </a:lnTo>
                  <a:lnTo>
                    <a:pt x="1100221" y="259859"/>
                  </a:lnTo>
                  <a:lnTo>
                    <a:pt x="1141889" y="238494"/>
                  </a:lnTo>
                  <a:lnTo>
                    <a:pt x="1184021" y="217980"/>
                  </a:lnTo>
                  <a:lnTo>
                    <a:pt x="1226603" y="198326"/>
                  </a:lnTo>
                  <a:lnTo>
                    <a:pt x="1269624" y="179542"/>
                  </a:lnTo>
                  <a:lnTo>
                    <a:pt x="1313071" y="161636"/>
                  </a:lnTo>
                  <a:lnTo>
                    <a:pt x="1356931" y="144617"/>
                  </a:lnTo>
                  <a:lnTo>
                    <a:pt x="1401192" y="128495"/>
                  </a:lnTo>
                  <a:lnTo>
                    <a:pt x="1445841" y="113280"/>
                  </a:lnTo>
                  <a:lnTo>
                    <a:pt x="1490865" y="98979"/>
                  </a:lnTo>
                  <a:lnTo>
                    <a:pt x="1536252" y="85602"/>
                  </a:lnTo>
                  <a:lnTo>
                    <a:pt x="1581989" y="73160"/>
                  </a:lnTo>
                  <a:lnTo>
                    <a:pt x="1628063" y="61659"/>
                  </a:lnTo>
                  <a:lnTo>
                    <a:pt x="1674462" y="51111"/>
                  </a:lnTo>
                  <a:lnTo>
                    <a:pt x="1721173" y="41524"/>
                  </a:lnTo>
                  <a:lnTo>
                    <a:pt x="1768184" y="32907"/>
                  </a:lnTo>
                  <a:lnTo>
                    <a:pt x="1815482" y="25269"/>
                  </a:lnTo>
                  <a:lnTo>
                    <a:pt x="1863054" y="18620"/>
                  </a:lnTo>
                  <a:lnTo>
                    <a:pt x="1910888" y="12969"/>
                  </a:lnTo>
                  <a:lnTo>
                    <a:pt x="1958970" y="8324"/>
                  </a:lnTo>
                  <a:lnTo>
                    <a:pt x="2007289" y="4696"/>
                  </a:lnTo>
                  <a:lnTo>
                    <a:pt x="2055832" y="2093"/>
                  </a:lnTo>
                  <a:lnTo>
                    <a:pt x="2104586" y="524"/>
                  </a:lnTo>
                  <a:lnTo>
                    <a:pt x="2153539" y="0"/>
                  </a:lnTo>
                  <a:lnTo>
                    <a:pt x="2153539" y="2264410"/>
                  </a:lnTo>
                  <a:lnTo>
                    <a:pt x="0" y="1564639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269740" y="782827"/>
            <a:ext cx="36537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585858"/>
                </a:solidFill>
                <a:latin typeface="Calibri"/>
                <a:cs typeface="Calibri"/>
              </a:rPr>
              <a:t>Sales</a:t>
            </a:r>
            <a:r>
              <a:rPr sz="32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585858"/>
                </a:solidFill>
                <a:latin typeface="Calibri"/>
                <a:cs typeface="Calibri"/>
              </a:rPr>
              <a:t>by </a:t>
            </a:r>
            <a:r>
              <a:rPr sz="3200" spc="-10" dirty="0">
                <a:solidFill>
                  <a:srgbClr val="585858"/>
                </a:solidFill>
                <a:latin typeface="Calibri"/>
                <a:cs typeface="Calibri"/>
              </a:rPr>
              <a:t>Sub-Category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11590" y="1776222"/>
            <a:ext cx="111760" cy="113030"/>
          </a:xfrm>
          <a:custGeom>
            <a:avLst/>
            <a:gdLst/>
            <a:ahLst/>
            <a:cxnLst/>
            <a:rect l="l" t="t" r="r" b="b"/>
            <a:pathLst>
              <a:path w="111759" h="113030">
                <a:moveTo>
                  <a:pt x="111251" y="0"/>
                </a:moveTo>
                <a:lnTo>
                  <a:pt x="0" y="0"/>
                </a:lnTo>
                <a:lnTo>
                  <a:pt x="0" y="112775"/>
                </a:lnTo>
                <a:lnTo>
                  <a:pt x="111251" y="112775"/>
                </a:lnTo>
                <a:lnTo>
                  <a:pt x="11125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062084" y="1676145"/>
            <a:ext cx="979169" cy="405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Appliances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221900"/>
              </a:lnSpc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ies  Phones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Chairs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Copiers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Tables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Bookcases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Labels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911590" y="2317242"/>
            <a:ext cx="111760" cy="113030"/>
          </a:xfrm>
          <a:custGeom>
            <a:avLst/>
            <a:gdLst/>
            <a:ahLst/>
            <a:cxnLst/>
            <a:rect l="l" t="t" r="r" b="b"/>
            <a:pathLst>
              <a:path w="111759" h="113030">
                <a:moveTo>
                  <a:pt x="111251" y="0"/>
                </a:moveTo>
                <a:lnTo>
                  <a:pt x="0" y="0"/>
                </a:lnTo>
                <a:lnTo>
                  <a:pt x="0" y="112775"/>
                </a:lnTo>
                <a:lnTo>
                  <a:pt x="111251" y="112775"/>
                </a:lnTo>
                <a:lnTo>
                  <a:pt x="11125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11590" y="2858261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1"/>
                </a:lnTo>
                <a:lnTo>
                  <a:pt x="111251" y="111251"/>
                </a:lnTo>
                <a:lnTo>
                  <a:pt x="111251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11590" y="3399282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1"/>
                </a:lnTo>
                <a:lnTo>
                  <a:pt x="111251" y="111251"/>
                </a:lnTo>
                <a:lnTo>
                  <a:pt x="11125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11590" y="3940302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2"/>
                </a:lnTo>
                <a:lnTo>
                  <a:pt x="111251" y="111252"/>
                </a:lnTo>
                <a:lnTo>
                  <a:pt x="11125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11590" y="4481321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1"/>
                </a:lnTo>
                <a:lnTo>
                  <a:pt x="111251" y="111251"/>
                </a:lnTo>
                <a:lnTo>
                  <a:pt x="111251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11590" y="5022341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1"/>
                </a:lnTo>
                <a:lnTo>
                  <a:pt x="111251" y="111251"/>
                </a:lnTo>
                <a:lnTo>
                  <a:pt x="111251" y="0"/>
                </a:lnTo>
                <a:close/>
              </a:path>
            </a:pathLst>
          </a:custGeom>
          <a:solidFill>
            <a:srgbClr val="2544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11590" y="5563361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1"/>
                </a:lnTo>
                <a:lnTo>
                  <a:pt x="111251" y="111251"/>
                </a:lnTo>
                <a:lnTo>
                  <a:pt x="111251" y="0"/>
                </a:lnTo>
                <a:close/>
              </a:path>
            </a:pathLst>
          </a:custGeom>
          <a:solidFill>
            <a:srgbClr val="9E47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966" y="225678"/>
            <a:ext cx="24403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latin typeface="Calibri"/>
                <a:cs typeface="Calibri"/>
              </a:rPr>
              <a:t>Keep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5" dirty="0">
                <a:latin typeface="Calibri"/>
                <a:cs typeface="Calibri"/>
              </a:rPr>
              <a:t>it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Simple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57114" y="1760347"/>
            <a:ext cx="3948429" cy="3947795"/>
            <a:chOff x="3457114" y="1760347"/>
            <a:chExt cx="3948429" cy="3947795"/>
          </a:xfrm>
        </p:grpSpPr>
        <p:sp>
          <p:nvSpPr>
            <p:cNvPr id="4" name="object 4"/>
            <p:cNvSpPr/>
            <p:nvPr/>
          </p:nvSpPr>
          <p:spPr>
            <a:xfrm>
              <a:off x="5430773" y="1770253"/>
              <a:ext cx="1513205" cy="1964055"/>
            </a:xfrm>
            <a:custGeom>
              <a:avLst/>
              <a:gdLst/>
              <a:ahLst/>
              <a:cxnLst/>
              <a:rect l="l" t="t" r="r" b="b"/>
              <a:pathLst>
                <a:path w="1513204" h="1964054">
                  <a:moveTo>
                    <a:pt x="0" y="0"/>
                  </a:moveTo>
                  <a:lnTo>
                    <a:pt x="0" y="1963928"/>
                  </a:lnTo>
                  <a:lnTo>
                    <a:pt x="1513204" y="712088"/>
                  </a:lnTo>
                  <a:lnTo>
                    <a:pt x="1480781" y="673900"/>
                  </a:lnTo>
                  <a:lnTo>
                    <a:pt x="1447489" y="636651"/>
                  </a:lnTo>
                  <a:lnTo>
                    <a:pt x="1413350" y="600353"/>
                  </a:lnTo>
                  <a:lnTo>
                    <a:pt x="1378385" y="565014"/>
                  </a:lnTo>
                  <a:lnTo>
                    <a:pt x="1342615" y="530645"/>
                  </a:lnTo>
                  <a:lnTo>
                    <a:pt x="1306061" y="497256"/>
                  </a:lnTo>
                  <a:lnTo>
                    <a:pt x="1268744" y="464856"/>
                  </a:lnTo>
                  <a:lnTo>
                    <a:pt x="1230685" y="433456"/>
                  </a:lnTo>
                  <a:lnTo>
                    <a:pt x="1191906" y="403066"/>
                  </a:lnTo>
                  <a:lnTo>
                    <a:pt x="1152428" y="373696"/>
                  </a:lnTo>
                  <a:lnTo>
                    <a:pt x="1112272" y="345355"/>
                  </a:lnTo>
                  <a:lnTo>
                    <a:pt x="1071458" y="318054"/>
                  </a:lnTo>
                  <a:lnTo>
                    <a:pt x="1030009" y="291803"/>
                  </a:lnTo>
                  <a:lnTo>
                    <a:pt x="987945" y="266611"/>
                  </a:lnTo>
                  <a:lnTo>
                    <a:pt x="945287" y="242489"/>
                  </a:lnTo>
                  <a:lnTo>
                    <a:pt x="902056" y="219446"/>
                  </a:lnTo>
                  <a:lnTo>
                    <a:pt x="858274" y="197493"/>
                  </a:lnTo>
                  <a:lnTo>
                    <a:pt x="813962" y="176639"/>
                  </a:lnTo>
                  <a:lnTo>
                    <a:pt x="769141" y="156894"/>
                  </a:lnTo>
                  <a:lnTo>
                    <a:pt x="723832" y="138269"/>
                  </a:lnTo>
                  <a:lnTo>
                    <a:pt x="678056" y="120773"/>
                  </a:lnTo>
                  <a:lnTo>
                    <a:pt x="631834" y="104417"/>
                  </a:lnTo>
                  <a:lnTo>
                    <a:pt x="585187" y="89210"/>
                  </a:lnTo>
                  <a:lnTo>
                    <a:pt x="538137" y="75162"/>
                  </a:lnTo>
                  <a:lnTo>
                    <a:pt x="490705" y="62284"/>
                  </a:lnTo>
                  <a:lnTo>
                    <a:pt x="442911" y="50584"/>
                  </a:lnTo>
                  <a:lnTo>
                    <a:pt x="394777" y="40074"/>
                  </a:lnTo>
                  <a:lnTo>
                    <a:pt x="346324" y="30763"/>
                  </a:lnTo>
                  <a:lnTo>
                    <a:pt x="297574" y="22661"/>
                  </a:lnTo>
                  <a:lnTo>
                    <a:pt x="248547" y="15778"/>
                  </a:lnTo>
                  <a:lnTo>
                    <a:pt x="199264" y="10124"/>
                  </a:lnTo>
                  <a:lnTo>
                    <a:pt x="149747" y="5710"/>
                  </a:lnTo>
                  <a:lnTo>
                    <a:pt x="100016" y="2544"/>
                  </a:lnTo>
                  <a:lnTo>
                    <a:pt x="50093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30773" y="2482341"/>
              <a:ext cx="1929130" cy="1252220"/>
            </a:xfrm>
            <a:custGeom>
              <a:avLst/>
              <a:gdLst/>
              <a:ahLst/>
              <a:cxnLst/>
              <a:rect l="l" t="t" r="r" b="b"/>
              <a:pathLst>
                <a:path w="1929129" h="1252220">
                  <a:moveTo>
                    <a:pt x="1513204" y="0"/>
                  </a:moveTo>
                  <a:lnTo>
                    <a:pt x="0" y="1251839"/>
                  </a:lnTo>
                  <a:lnTo>
                    <a:pt x="1929129" y="883920"/>
                  </a:lnTo>
                  <a:lnTo>
                    <a:pt x="1919227" y="835331"/>
                  </a:lnTo>
                  <a:lnTo>
                    <a:pt x="1908119" y="787078"/>
                  </a:lnTo>
                  <a:lnTo>
                    <a:pt x="1895815" y="739182"/>
                  </a:lnTo>
                  <a:lnTo>
                    <a:pt x="1882325" y="691664"/>
                  </a:lnTo>
                  <a:lnTo>
                    <a:pt x="1867660" y="644544"/>
                  </a:lnTo>
                  <a:lnTo>
                    <a:pt x="1851827" y="597845"/>
                  </a:lnTo>
                  <a:lnTo>
                    <a:pt x="1834838" y="551587"/>
                  </a:lnTo>
                  <a:lnTo>
                    <a:pt x="1816703" y="505791"/>
                  </a:lnTo>
                  <a:lnTo>
                    <a:pt x="1797431" y="460478"/>
                  </a:lnTo>
                  <a:lnTo>
                    <a:pt x="1777031" y="415671"/>
                  </a:lnTo>
                  <a:lnTo>
                    <a:pt x="1755514" y="371388"/>
                  </a:lnTo>
                  <a:lnTo>
                    <a:pt x="1732890" y="327653"/>
                  </a:lnTo>
                  <a:lnTo>
                    <a:pt x="1709168" y="284486"/>
                  </a:lnTo>
                  <a:lnTo>
                    <a:pt x="1684358" y="241909"/>
                  </a:lnTo>
                  <a:lnTo>
                    <a:pt x="1658471" y="199941"/>
                  </a:lnTo>
                  <a:lnTo>
                    <a:pt x="1631515" y="158605"/>
                  </a:lnTo>
                  <a:lnTo>
                    <a:pt x="1603500" y="117922"/>
                  </a:lnTo>
                  <a:lnTo>
                    <a:pt x="1574437" y="77912"/>
                  </a:lnTo>
                  <a:lnTo>
                    <a:pt x="1544335" y="38598"/>
                  </a:lnTo>
                  <a:lnTo>
                    <a:pt x="151320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30773" y="2482341"/>
              <a:ext cx="1929130" cy="1252220"/>
            </a:xfrm>
            <a:custGeom>
              <a:avLst/>
              <a:gdLst/>
              <a:ahLst/>
              <a:cxnLst/>
              <a:rect l="l" t="t" r="r" b="b"/>
              <a:pathLst>
                <a:path w="1929129" h="1252220">
                  <a:moveTo>
                    <a:pt x="1513204" y="0"/>
                  </a:moveTo>
                  <a:lnTo>
                    <a:pt x="1544335" y="38598"/>
                  </a:lnTo>
                  <a:lnTo>
                    <a:pt x="1574437" y="77912"/>
                  </a:lnTo>
                  <a:lnTo>
                    <a:pt x="1603500" y="117922"/>
                  </a:lnTo>
                  <a:lnTo>
                    <a:pt x="1631515" y="158605"/>
                  </a:lnTo>
                  <a:lnTo>
                    <a:pt x="1658471" y="199941"/>
                  </a:lnTo>
                  <a:lnTo>
                    <a:pt x="1684358" y="241909"/>
                  </a:lnTo>
                  <a:lnTo>
                    <a:pt x="1709168" y="284486"/>
                  </a:lnTo>
                  <a:lnTo>
                    <a:pt x="1732890" y="327653"/>
                  </a:lnTo>
                  <a:lnTo>
                    <a:pt x="1755514" y="371388"/>
                  </a:lnTo>
                  <a:lnTo>
                    <a:pt x="1777031" y="415671"/>
                  </a:lnTo>
                  <a:lnTo>
                    <a:pt x="1797431" y="460478"/>
                  </a:lnTo>
                  <a:lnTo>
                    <a:pt x="1816703" y="505791"/>
                  </a:lnTo>
                  <a:lnTo>
                    <a:pt x="1834838" y="551587"/>
                  </a:lnTo>
                  <a:lnTo>
                    <a:pt x="1851827" y="597845"/>
                  </a:lnTo>
                  <a:lnTo>
                    <a:pt x="1867660" y="644544"/>
                  </a:lnTo>
                  <a:lnTo>
                    <a:pt x="1882325" y="691664"/>
                  </a:lnTo>
                  <a:lnTo>
                    <a:pt x="1895815" y="739182"/>
                  </a:lnTo>
                  <a:lnTo>
                    <a:pt x="1908119" y="787078"/>
                  </a:lnTo>
                  <a:lnTo>
                    <a:pt x="1919227" y="835331"/>
                  </a:lnTo>
                  <a:lnTo>
                    <a:pt x="1929129" y="883920"/>
                  </a:lnTo>
                  <a:lnTo>
                    <a:pt x="0" y="1251839"/>
                  </a:lnTo>
                  <a:lnTo>
                    <a:pt x="1513204" y="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30773" y="3366261"/>
              <a:ext cx="1964689" cy="2297430"/>
            </a:xfrm>
            <a:custGeom>
              <a:avLst/>
              <a:gdLst/>
              <a:ahLst/>
              <a:cxnLst/>
              <a:rect l="l" t="t" r="r" b="b"/>
              <a:pathLst>
                <a:path w="1964690" h="2297429">
                  <a:moveTo>
                    <a:pt x="1929129" y="0"/>
                  </a:moveTo>
                  <a:lnTo>
                    <a:pt x="0" y="367919"/>
                  </a:lnTo>
                  <a:lnTo>
                    <a:pt x="368046" y="2297061"/>
                  </a:lnTo>
                  <a:lnTo>
                    <a:pt x="415503" y="2287413"/>
                  </a:lnTo>
                  <a:lnTo>
                    <a:pt x="462461" y="2276678"/>
                  </a:lnTo>
                  <a:lnTo>
                    <a:pt x="508907" y="2264871"/>
                  </a:lnTo>
                  <a:lnTo>
                    <a:pt x="554831" y="2252009"/>
                  </a:lnTo>
                  <a:lnTo>
                    <a:pt x="600222" y="2238106"/>
                  </a:lnTo>
                  <a:lnTo>
                    <a:pt x="645070" y="2223179"/>
                  </a:lnTo>
                  <a:lnTo>
                    <a:pt x="689365" y="2207243"/>
                  </a:lnTo>
                  <a:lnTo>
                    <a:pt x="733094" y="2190314"/>
                  </a:lnTo>
                  <a:lnTo>
                    <a:pt x="776248" y="2172408"/>
                  </a:lnTo>
                  <a:lnTo>
                    <a:pt x="818816" y="2153541"/>
                  </a:lnTo>
                  <a:lnTo>
                    <a:pt x="860788" y="2133728"/>
                  </a:lnTo>
                  <a:lnTo>
                    <a:pt x="902152" y="2112985"/>
                  </a:lnTo>
                  <a:lnTo>
                    <a:pt x="942897" y="2091327"/>
                  </a:lnTo>
                  <a:lnTo>
                    <a:pt x="983014" y="2068771"/>
                  </a:lnTo>
                  <a:lnTo>
                    <a:pt x="1022492" y="2045332"/>
                  </a:lnTo>
                  <a:lnTo>
                    <a:pt x="1061319" y="2021026"/>
                  </a:lnTo>
                  <a:lnTo>
                    <a:pt x="1099486" y="1995869"/>
                  </a:lnTo>
                  <a:lnTo>
                    <a:pt x="1136981" y="1969876"/>
                  </a:lnTo>
                  <a:lnTo>
                    <a:pt x="1173794" y="1943063"/>
                  </a:lnTo>
                  <a:lnTo>
                    <a:pt x="1209914" y="1915446"/>
                  </a:lnTo>
                  <a:lnTo>
                    <a:pt x="1245330" y="1887040"/>
                  </a:lnTo>
                  <a:lnTo>
                    <a:pt x="1280032" y="1857861"/>
                  </a:lnTo>
                  <a:lnTo>
                    <a:pt x="1314009" y="1827926"/>
                  </a:lnTo>
                  <a:lnTo>
                    <a:pt x="1347251" y="1797249"/>
                  </a:lnTo>
                  <a:lnTo>
                    <a:pt x="1379746" y="1765846"/>
                  </a:lnTo>
                  <a:lnTo>
                    <a:pt x="1411484" y="1733734"/>
                  </a:lnTo>
                  <a:lnTo>
                    <a:pt x="1442455" y="1700928"/>
                  </a:lnTo>
                  <a:lnTo>
                    <a:pt x="1472647" y="1667443"/>
                  </a:lnTo>
                  <a:lnTo>
                    <a:pt x="1502050" y="1633295"/>
                  </a:lnTo>
                  <a:lnTo>
                    <a:pt x="1530654" y="1598501"/>
                  </a:lnTo>
                  <a:lnTo>
                    <a:pt x="1558447" y="1563075"/>
                  </a:lnTo>
                  <a:lnTo>
                    <a:pt x="1585419" y="1527033"/>
                  </a:lnTo>
                  <a:lnTo>
                    <a:pt x="1611559" y="1490392"/>
                  </a:lnTo>
                  <a:lnTo>
                    <a:pt x="1636856" y="1453167"/>
                  </a:lnTo>
                  <a:lnTo>
                    <a:pt x="1661301" y="1415374"/>
                  </a:lnTo>
                  <a:lnTo>
                    <a:pt x="1684882" y="1377027"/>
                  </a:lnTo>
                  <a:lnTo>
                    <a:pt x="1707588" y="1338144"/>
                  </a:lnTo>
                  <a:lnTo>
                    <a:pt x="1729409" y="1298740"/>
                  </a:lnTo>
                  <a:lnTo>
                    <a:pt x="1750334" y="1258831"/>
                  </a:lnTo>
                  <a:lnTo>
                    <a:pt x="1770352" y="1218431"/>
                  </a:lnTo>
                  <a:lnTo>
                    <a:pt x="1789454" y="1177558"/>
                  </a:lnTo>
                  <a:lnTo>
                    <a:pt x="1807627" y="1136226"/>
                  </a:lnTo>
                  <a:lnTo>
                    <a:pt x="1824862" y="1094452"/>
                  </a:lnTo>
                  <a:lnTo>
                    <a:pt x="1841147" y="1052251"/>
                  </a:lnTo>
                  <a:lnTo>
                    <a:pt x="1856472" y="1009639"/>
                  </a:lnTo>
                  <a:lnTo>
                    <a:pt x="1870827" y="966632"/>
                  </a:lnTo>
                  <a:lnTo>
                    <a:pt x="1884201" y="923245"/>
                  </a:lnTo>
                  <a:lnTo>
                    <a:pt x="1896582" y="879494"/>
                  </a:lnTo>
                  <a:lnTo>
                    <a:pt x="1907961" y="835395"/>
                  </a:lnTo>
                  <a:lnTo>
                    <a:pt x="1918326" y="790963"/>
                  </a:lnTo>
                  <a:lnTo>
                    <a:pt x="1927667" y="746215"/>
                  </a:lnTo>
                  <a:lnTo>
                    <a:pt x="1935973" y="701166"/>
                  </a:lnTo>
                  <a:lnTo>
                    <a:pt x="1943234" y="655831"/>
                  </a:lnTo>
                  <a:lnTo>
                    <a:pt x="1949439" y="610227"/>
                  </a:lnTo>
                  <a:lnTo>
                    <a:pt x="1954577" y="564369"/>
                  </a:lnTo>
                  <a:lnTo>
                    <a:pt x="1958637" y="518273"/>
                  </a:lnTo>
                  <a:lnTo>
                    <a:pt x="1961609" y="471955"/>
                  </a:lnTo>
                  <a:lnTo>
                    <a:pt x="1963482" y="425430"/>
                  </a:lnTo>
                  <a:lnTo>
                    <a:pt x="1964246" y="378714"/>
                  </a:lnTo>
                  <a:lnTo>
                    <a:pt x="1963890" y="331823"/>
                  </a:lnTo>
                  <a:lnTo>
                    <a:pt x="1962402" y="284772"/>
                  </a:lnTo>
                  <a:lnTo>
                    <a:pt x="1959773" y="237577"/>
                  </a:lnTo>
                  <a:lnTo>
                    <a:pt x="1955992" y="190255"/>
                  </a:lnTo>
                  <a:lnTo>
                    <a:pt x="1951047" y="142820"/>
                  </a:lnTo>
                  <a:lnTo>
                    <a:pt x="1944929" y="95289"/>
                  </a:lnTo>
                  <a:lnTo>
                    <a:pt x="1937627" y="47677"/>
                  </a:lnTo>
                  <a:lnTo>
                    <a:pt x="1929129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30773" y="3366261"/>
              <a:ext cx="1964689" cy="2297430"/>
            </a:xfrm>
            <a:custGeom>
              <a:avLst/>
              <a:gdLst/>
              <a:ahLst/>
              <a:cxnLst/>
              <a:rect l="l" t="t" r="r" b="b"/>
              <a:pathLst>
                <a:path w="1964690" h="2297429">
                  <a:moveTo>
                    <a:pt x="1929129" y="0"/>
                  </a:moveTo>
                  <a:lnTo>
                    <a:pt x="1937627" y="47677"/>
                  </a:lnTo>
                  <a:lnTo>
                    <a:pt x="1944929" y="95289"/>
                  </a:lnTo>
                  <a:lnTo>
                    <a:pt x="1951047" y="142820"/>
                  </a:lnTo>
                  <a:lnTo>
                    <a:pt x="1955992" y="190255"/>
                  </a:lnTo>
                  <a:lnTo>
                    <a:pt x="1959773" y="237577"/>
                  </a:lnTo>
                  <a:lnTo>
                    <a:pt x="1962402" y="284772"/>
                  </a:lnTo>
                  <a:lnTo>
                    <a:pt x="1963890" y="331823"/>
                  </a:lnTo>
                  <a:lnTo>
                    <a:pt x="1964246" y="378714"/>
                  </a:lnTo>
                  <a:lnTo>
                    <a:pt x="1963482" y="425430"/>
                  </a:lnTo>
                  <a:lnTo>
                    <a:pt x="1961609" y="471955"/>
                  </a:lnTo>
                  <a:lnTo>
                    <a:pt x="1958637" y="518273"/>
                  </a:lnTo>
                  <a:lnTo>
                    <a:pt x="1954577" y="564369"/>
                  </a:lnTo>
                  <a:lnTo>
                    <a:pt x="1949439" y="610227"/>
                  </a:lnTo>
                  <a:lnTo>
                    <a:pt x="1943234" y="655831"/>
                  </a:lnTo>
                  <a:lnTo>
                    <a:pt x="1935973" y="701166"/>
                  </a:lnTo>
                  <a:lnTo>
                    <a:pt x="1927667" y="746215"/>
                  </a:lnTo>
                  <a:lnTo>
                    <a:pt x="1918326" y="790963"/>
                  </a:lnTo>
                  <a:lnTo>
                    <a:pt x="1907961" y="835395"/>
                  </a:lnTo>
                  <a:lnTo>
                    <a:pt x="1896582" y="879494"/>
                  </a:lnTo>
                  <a:lnTo>
                    <a:pt x="1884201" y="923245"/>
                  </a:lnTo>
                  <a:lnTo>
                    <a:pt x="1870827" y="966632"/>
                  </a:lnTo>
                  <a:lnTo>
                    <a:pt x="1856472" y="1009639"/>
                  </a:lnTo>
                  <a:lnTo>
                    <a:pt x="1841147" y="1052251"/>
                  </a:lnTo>
                  <a:lnTo>
                    <a:pt x="1824862" y="1094452"/>
                  </a:lnTo>
                  <a:lnTo>
                    <a:pt x="1807627" y="1136226"/>
                  </a:lnTo>
                  <a:lnTo>
                    <a:pt x="1789454" y="1177558"/>
                  </a:lnTo>
                  <a:lnTo>
                    <a:pt x="1770352" y="1218431"/>
                  </a:lnTo>
                  <a:lnTo>
                    <a:pt x="1750334" y="1258831"/>
                  </a:lnTo>
                  <a:lnTo>
                    <a:pt x="1729409" y="1298740"/>
                  </a:lnTo>
                  <a:lnTo>
                    <a:pt x="1707588" y="1338144"/>
                  </a:lnTo>
                  <a:lnTo>
                    <a:pt x="1684882" y="1377027"/>
                  </a:lnTo>
                  <a:lnTo>
                    <a:pt x="1661301" y="1415374"/>
                  </a:lnTo>
                  <a:lnTo>
                    <a:pt x="1636856" y="1453167"/>
                  </a:lnTo>
                  <a:lnTo>
                    <a:pt x="1611559" y="1490392"/>
                  </a:lnTo>
                  <a:lnTo>
                    <a:pt x="1585419" y="1527033"/>
                  </a:lnTo>
                  <a:lnTo>
                    <a:pt x="1558447" y="1563075"/>
                  </a:lnTo>
                  <a:lnTo>
                    <a:pt x="1530654" y="1598501"/>
                  </a:lnTo>
                  <a:lnTo>
                    <a:pt x="1502050" y="1633295"/>
                  </a:lnTo>
                  <a:lnTo>
                    <a:pt x="1472647" y="1667443"/>
                  </a:lnTo>
                  <a:lnTo>
                    <a:pt x="1442455" y="1700928"/>
                  </a:lnTo>
                  <a:lnTo>
                    <a:pt x="1411484" y="1733734"/>
                  </a:lnTo>
                  <a:lnTo>
                    <a:pt x="1379746" y="1765846"/>
                  </a:lnTo>
                  <a:lnTo>
                    <a:pt x="1347251" y="1797249"/>
                  </a:lnTo>
                  <a:lnTo>
                    <a:pt x="1314009" y="1827926"/>
                  </a:lnTo>
                  <a:lnTo>
                    <a:pt x="1280032" y="1857861"/>
                  </a:lnTo>
                  <a:lnTo>
                    <a:pt x="1245330" y="1887040"/>
                  </a:lnTo>
                  <a:lnTo>
                    <a:pt x="1209914" y="1915446"/>
                  </a:lnTo>
                  <a:lnTo>
                    <a:pt x="1173794" y="1943063"/>
                  </a:lnTo>
                  <a:lnTo>
                    <a:pt x="1136981" y="1969876"/>
                  </a:lnTo>
                  <a:lnTo>
                    <a:pt x="1099486" y="1995869"/>
                  </a:lnTo>
                  <a:lnTo>
                    <a:pt x="1061319" y="2021026"/>
                  </a:lnTo>
                  <a:lnTo>
                    <a:pt x="1022492" y="2045332"/>
                  </a:lnTo>
                  <a:lnTo>
                    <a:pt x="983014" y="2068771"/>
                  </a:lnTo>
                  <a:lnTo>
                    <a:pt x="942897" y="2091327"/>
                  </a:lnTo>
                  <a:lnTo>
                    <a:pt x="902152" y="2112985"/>
                  </a:lnTo>
                  <a:lnTo>
                    <a:pt x="860788" y="2133728"/>
                  </a:lnTo>
                  <a:lnTo>
                    <a:pt x="818816" y="2153541"/>
                  </a:lnTo>
                  <a:lnTo>
                    <a:pt x="776248" y="2172408"/>
                  </a:lnTo>
                  <a:lnTo>
                    <a:pt x="733094" y="2190314"/>
                  </a:lnTo>
                  <a:lnTo>
                    <a:pt x="689365" y="2207243"/>
                  </a:lnTo>
                  <a:lnTo>
                    <a:pt x="645070" y="2223179"/>
                  </a:lnTo>
                  <a:lnTo>
                    <a:pt x="600222" y="2238106"/>
                  </a:lnTo>
                  <a:lnTo>
                    <a:pt x="554831" y="2252009"/>
                  </a:lnTo>
                  <a:lnTo>
                    <a:pt x="508907" y="2264871"/>
                  </a:lnTo>
                  <a:lnTo>
                    <a:pt x="462461" y="2276678"/>
                  </a:lnTo>
                  <a:lnTo>
                    <a:pt x="415503" y="2287413"/>
                  </a:lnTo>
                  <a:lnTo>
                    <a:pt x="368046" y="2297061"/>
                  </a:lnTo>
                  <a:lnTo>
                    <a:pt x="0" y="367919"/>
                  </a:lnTo>
                  <a:lnTo>
                    <a:pt x="1929129" y="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23967" y="3734180"/>
              <a:ext cx="975360" cy="1964055"/>
            </a:xfrm>
            <a:custGeom>
              <a:avLst/>
              <a:gdLst/>
              <a:ahLst/>
              <a:cxnLst/>
              <a:rect l="l" t="t" r="r" b="b"/>
              <a:pathLst>
                <a:path w="975360" h="1964054">
                  <a:moveTo>
                    <a:pt x="606806" y="0"/>
                  </a:moveTo>
                  <a:lnTo>
                    <a:pt x="0" y="1867814"/>
                  </a:lnTo>
                  <a:lnTo>
                    <a:pt x="47338" y="1882539"/>
                  </a:lnTo>
                  <a:lnTo>
                    <a:pt x="94963" y="1896045"/>
                  </a:lnTo>
                  <a:lnTo>
                    <a:pt x="142853" y="1908331"/>
                  </a:lnTo>
                  <a:lnTo>
                    <a:pt x="190983" y="1919396"/>
                  </a:lnTo>
                  <a:lnTo>
                    <a:pt x="239331" y="1929239"/>
                  </a:lnTo>
                  <a:lnTo>
                    <a:pt x="287873" y="1937857"/>
                  </a:lnTo>
                  <a:lnTo>
                    <a:pt x="336586" y="1945250"/>
                  </a:lnTo>
                  <a:lnTo>
                    <a:pt x="385448" y="1951415"/>
                  </a:lnTo>
                  <a:lnTo>
                    <a:pt x="434433" y="1956352"/>
                  </a:lnTo>
                  <a:lnTo>
                    <a:pt x="483520" y="1960059"/>
                  </a:lnTo>
                  <a:lnTo>
                    <a:pt x="532685" y="1962534"/>
                  </a:lnTo>
                  <a:lnTo>
                    <a:pt x="581905" y="1963777"/>
                  </a:lnTo>
                  <a:lnTo>
                    <a:pt x="631157" y="1963785"/>
                  </a:lnTo>
                  <a:lnTo>
                    <a:pt x="680417" y="1962557"/>
                  </a:lnTo>
                  <a:lnTo>
                    <a:pt x="729662" y="1960092"/>
                  </a:lnTo>
                  <a:lnTo>
                    <a:pt x="778869" y="1956388"/>
                  </a:lnTo>
                  <a:lnTo>
                    <a:pt x="828015" y="1951443"/>
                  </a:lnTo>
                  <a:lnTo>
                    <a:pt x="877076" y="1945258"/>
                  </a:lnTo>
                  <a:lnTo>
                    <a:pt x="926029" y="1937829"/>
                  </a:lnTo>
                  <a:lnTo>
                    <a:pt x="974852" y="1929155"/>
                  </a:lnTo>
                  <a:lnTo>
                    <a:pt x="60680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23967" y="3734180"/>
              <a:ext cx="975360" cy="1964055"/>
            </a:xfrm>
            <a:custGeom>
              <a:avLst/>
              <a:gdLst/>
              <a:ahLst/>
              <a:cxnLst/>
              <a:rect l="l" t="t" r="r" b="b"/>
              <a:pathLst>
                <a:path w="975360" h="1964054">
                  <a:moveTo>
                    <a:pt x="974852" y="1929155"/>
                  </a:moveTo>
                  <a:lnTo>
                    <a:pt x="926029" y="1937829"/>
                  </a:lnTo>
                  <a:lnTo>
                    <a:pt x="877076" y="1945258"/>
                  </a:lnTo>
                  <a:lnTo>
                    <a:pt x="828015" y="1951443"/>
                  </a:lnTo>
                  <a:lnTo>
                    <a:pt x="778869" y="1956388"/>
                  </a:lnTo>
                  <a:lnTo>
                    <a:pt x="729662" y="1960092"/>
                  </a:lnTo>
                  <a:lnTo>
                    <a:pt x="680417" y="1962557"/>
                  </a:lnTo>
                  <a:lnTo>
                    <a:pt x="631157" y="1963785"/>
                  </a:lnTo>
                  <a:lnTo>
                    <a:pt x="581905" y="1963777"/>
                  </a:lnTo>
                  <a:lnTo>
                    <a:pt x="532685" y="1962534"/>
                  </a:lnTo>
                  <a:lnTo>
                    <a:pt x="483520" y="1960059"/>
                  </a:lnTo>
                  <a:lnTo>
                    <a:pt x="434433" y="1956352"/>
                  </a:lnTo>
                  <a:lnTo>
                    <a:pt x="385448" y="1951415"/>
                  </a:lnTo>
                  <a:lnTo>
                    <a:pt x="336586" y="1945250"/>
                  </a:lnTo>
                  <a:lnTo>
                    <a:pt x="287873" y="1937857"/>
                  </a:lnTo>
                  <a:lnTo>
                    <a:pt x="239331" y="1929239"/>
                  </a:lnTo>
                  <a:lnTo>
                    <a:pt x="190983" y="1919396"/>
                  </a:lnTo>
                  <a:lnTo>
                    <a:pt x="142853" y="1908331"/>
                  </a:lnTo>
                  <a:lnTo>
                    <a:pt x="94963" y="1896045"/>
                  </a:lnTo>
                  <a:lnTo>
                    <a:pt x="47338" y="1882539"/>
                  </a:lnTo>
                  <a:lnTo>
                    <a:pt x="0" y="1867814"/>
                  </a:lnTo>
                  <a:lnTo>
                    <a:pt x="606806" y="0"/>
                  </a:lnTo>
                  <a:lnTo>
                    <a:pt x="974852" y="1929155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76470" y="3734180"/>
              <a:ext cx="1154430" cy="1868170"/>
            </a:xfrm>
            <a:custGeom>
              <a:avLst/>
              <a:gdLst/>
              <a:ahLst/>
              <a:cxnLst/>
              <a:rect l="l" t="t" r="r" b="b"/>
              <a:pathLst>
                <a:path w="1154429" h="1868170">
                  <a:moveTo>
                    <a:pt x="1154302" y="0"/>
                  </a:moveTo>
                  <a:lnTo>
                    <a:pt x="0" y="1588897"/>
                  </a:lnTo>
                  <a:lnTo>
                    <a:pt x="42057" y="1618620"/>
                  </a:lnTo>
                  <a:lnTo>
                    <a:pt x="84837" y="1647205"/>
                  </a:lnTo>
                  <a:lnTo>
                    <a:pt x="128319" y="1674640"/>
                  </a:lnTo>
                  <a:lnTo>
                    <a:pt x="172480" y="1700911"/>
                  </a:lnTo>
                  <a:lnTo>
                    <a:pt x="217296" y="1726009"/>
                  </a:lnTo>
                  <a:lnTo>
                    <a:pt x="262747" y="1749920"/>
                  </a:lnTo>
                  <a:lnTo>
                    <a:pt x="308808" y="1772633"/>
                  </a:lnTo>
                  <a:lnTo>
                    <a:pt x="355458" y="1794136"/>
                  </a:lnTo>
                  <a:lnTo>
                    <a:pt x="402675" y="1814418"/>
                  </a:lnTo>
                  <a:lnTo>
                    <a:pt x="450435" y="1833466"/>
                  </a:lnTo>
                  <a:lnTo>
                    <a:pt x="498716" y="1851268"/>
                  </a:lnTo>
                  <a:lnTo>
                    <a:pt x="547496" y="1867814"/>
                  </a:lnTo>
                  <a:lnTo>
                    <a:pt x="115430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76470" y="3734180"/>
              <a:ext cx="1154430" cy="1868170"/>
            </a:xfrm>
            <a:custGeom>
              <a:avLst/>
              <a:gdLst/>
              <a:ahLst/>
              <a:cxnLst/>
              <a:rect l="l" t="t" r="r" b="b"/>
              <a:pathLst>
                <a:path w="1154429" h="1868170">
                  <a:moveTo>
                    <a:pt x="547496" y="1867814"/>
                  </a:moveTo>
                  <a:lnTo>
                    <a:pt x="498716" y="1851268"/>
                  </a:lnTo>
                  <a:lnTo>
                    <a:pt x="450435" y="1833466"/>
                  </a:lnTo>
                  <a:lnTo>
                    <a:pt x="402675" y="1814418"/>
                  </a:lnTo>
                  <a:lnTo>
                    <a:pt x="355458" y="1794136"/>
                  </a:lnTo>
                  <a:lnTo>
                    <a:pt x="308808" y="1772633"/>
                  </a:lnTo>
                  <a:lnTo>
                    <a:pt x="262747" y="1749920"/>
                  </a:lnTo>
                  <a:lnTo>
                    <a:pt x="217296" y="1726009"/>
                  </a:lnTo>
                  <a:lnTo>
                    <a:pt x="172480" y="1700911"/>
                  </a:lnTo>
                  <a:lnTo>
                    <a:pt x="128319" y="1674640"/>
                  </a:lnTo>
                  <a:lnTo>
                    <a:pt x="84837" y="1647205"/>
                  </a:lnTo>
                  <a:lnTo>
                    <a:pt x="42057" y="1618620"/>
                  </a:lnTo>
                  <a:lnTo>
                    <a:pt x="0" y="1588897"/>
                  </a:lnTo>
                  <a:lnTo>
                    <a:pt x="1154302" y="0"/>
                  </a:lnTo>
                  <a:lnTo>
                    <a:pt x="547496" y="1867814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67020" y="3610864"/>
              <a:ext cx="1964055" cy="1712595"/>
            </a:xfrm>
            <a:custGeom>
              <a:avLst/>
              <a:gdLst/>
              <a:ahLst/>
              <a:cxnLst/>
              <a:rect l="l" t="t" r="r" b="b"/>
              <a:pathLst>
                <a:path w="1964054" h="1712595">
                  <a:moveTo>
                    <a:pt x="3762" y="0"/>
                  </a:moveTo>
                  <a:lnTo>
                    <a:pt x="1284" y="49054"/>
                  </a:lnTo>
                  <a:lnTo>
                    <a:pt x="33" y="97999"/>
                  </a:lnTo>
                  <a:lnTo>
                    <a:pt x="0" y="146815"/>
                  </a:lnTo>
                  <a:lnTo>
                    <a:pt x="1174" y="195482"/>
                  </a:lnTo>
                  <a:lnTo>
                    <a:pt x="3548" y="243981"/>
                  </a:lnTo>
                  <a:lnTo>
                    <a:pt x="7112" y="292292"/>
                  </a:lnTo>
                  <a:lnTo>
                    <a:pt x="11857" y="340396"/>
                  </a:lnTo>
                  <a:lnTo>
                    <a:pt x="17772" y="388272"/>
                  </a:lnTo>
                  <a:lnTo>
                    <a:pt x="24850" y="435902"/>
                  </a:lnTo>
                  <a:lnTo>
                    <a:pt x="33081" y="483265"/>
                  </a:lnTo>
                  <a:lnTo>
                    <a:pt x="42455" y="530341"/>
                  </a:lnTo>
                  <a:lnTo>
                    <a:pt x="52963" y="577113"/>
                  </a:lnTo>
                  <a:lnTo>
                    <a:pt x="64596" y="623558"/>
                  </a:lnTo>
                  <a:lnTo>
                    <a:pt x="77345" y="669659"/>
                  </a:lnTo>
                  <a:lnTo>
                    <a:pt x="91201" y="715395"/>
                  </a:lnTo>
                  <a:lnTo>
                    <a:pt x="106153" y="760747"/>
                  </a:lnTo>
                  <a:lnTo>
                    <a:pt x="122194" y="805695"/>
                  </a:lnTo>
                  <a:lnTo>
                    <a:pt x="139313" y="850219"/>
                  </a:lnTo>
                  <a:lnTo>
                    <a:pt x="157501" y="894300"/>
                  </a:lnTo>
                  <a:lnTo>
                    <a:pt x="176750" y="937919"/>
                  </a:lnTo>
                  <a:lnTo>
                    <a:pt x="197049" y="981054"/>
                  </a:lnTo>
                  <a:lnTo>
                    <a:pt x="218390" y="1023688"/>
                  </a:lnTo>
                  <a:lnTo>
                    <a:pt x="240764" y="1065800"/>
                  </a:lnTo>
                  <a:lnTo>
                    <a:pt x="264160" y="1107371"/>
                  </a:lnTo>
                  <a:lnTo>
                    <a:pt x="288571" y="1148380"/>
                  </a:lnTo>
                  <a:lnTo>
                    <a:pt x="313985" y="1188809"/>
                  </a:lnTo>
                  <a:lnTo>
                    <a:pt x="340395" y="1228638"/>
                  </a:lnTo>
                  <a:lnTo>
                    <a:pt x="367791" y="1267847"/>
                  </a:lnTo>
                  <a:lnTo>
                    <a:pt x="396164" y="1306416"/>
                  </a:lnTo>
                  <a:lnTo>
                    <a:pt x="425504" y="1344326"/>
                  </a:lnTo>
                  <a:lnTo>
                    <a:pt x="455803" y="1381557"/>
                  </a:lnTo>
                  <a:lnTo>
                    <a:pt x="487050" y="1418090"/>
                  </a:lnTo>
                  <a:lnTo>
                    <a:pt x="519237" y="1453904"/>
                  </a:lnTo>
                  <a:lnTo>
                    <a:pt x="552355" y="1488981"/>
                  </a:lnTo>
                  <a:lnTo>
                    <a:pt x="586393" y="1523301"/>
                  </a:lnTo>
                  <a:lnTo>
                    <a:pt x="621344" y="1556843"/>
                  </a:lnTo>
                  <a:lnTo>
                    <a:pt x="657197" y="1589589"/>
                  </a:lnTo>
                  <a:lnTo>
                    <a:pt x="693943" y="1621519"/>
                  </a:lnTo>
                  <a:lnTo>
                    <a:pt x="731574" y="1652612"/>
                  </a:lnTo>
                  <a:lnTo>
                    <a:pt x="770079" y="1682851"/>
                  </a:lnTo>
                  <a:lnTo>
                    <a:pt x="809450" y="1712214"/>
                  </a:lnTo>
                  <a:lnTo>
                    <a:pt x="1963753" y="123317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67020" y="3610864"/>
              <a:ext cx="1964055" cy="1712595"/>
            </a:xfrm>
            <a:custGeom>
              <a:avLst/>
              <a:gdLst/>
              <a:ahLst/>
              <a:cxnLst/>
              <a:rect l="l" t="t" r="r" b="b"/>
              <a:pathLst>
                <a:path w="1964054" h="1712595">
                  <a:moveTo>
                    <a:pt x="809450" y="1712214"/>
                  </a:moveTo>
                  <a:lnTo>
                    <a:pt x="770079" y="1682851"/>
                  </a:lnTo>
                  <a:lnTo>
                    <a:pt x="731574" y="1652612"/>
                  </a:lnTo>
                  <a:lnTo>
                    <a:pt x="693943" y="1621519"/>
                  </a:lnTo>
                  <a:lnTo>
                    <a:pt x="657197" y="1589589"/>
                  </a:lnTo>
                  <a:lnTo>
                    <a:pt x="621344" y="1556843"/>
                  </a:lnTo>
                  <a:lnTo>
                    <a:pt x="586393" y="1523301"/>
                  </a:lnTo>
                  <a:lnTo>
                    <a:pt x="552355" y="1488981"/>
                  </a:lnTo>
                  <a:lnTo>
                    <a:pt x="519237" y="1453904"/>
                  </a:lnTo>
                  <a:lnTo>
                    <a:pt x="487050" y="1418090"/>
                  </a:lnTo>
                  <a:lnTo>
                    <a:pt x="455803" y="1381557"/>
                  </a:lnTo>
                  <a:lnTo>
                    <a:pt x="425504" y="1344326"/>
                  </a:lnTo>
                  <a:lnTo>
                    <a:pt x="396164" y="1306416"/>
                  </a:lnTo>
                  <a:lnTo>
                    <a:pt x="367791" y="1267847"/>
                  </a:lnTo>
                  <a:lnTo>
                    <a:pt x="340395" y="1228638"/>
                  </a:lnTo>
                  <a:lnTo>
                    <a:pt x="313985" y="1188809"/>
                  </a:lnTo>
                  <a:lnTo>
                    <a:pt x="288571" y="1148380"/>
                  </a:lnTo>
                  <a:lnTo>
                    <a:pt x="264160" y="1107371"/>
                  </a:lnTo>
                  <a:lnTo>
                    <a:pt x="240764" y="1065800"/>
                  </a:lnTo>
                  <a:lnTo>
                    <a:pt x="218390" y="1023688"/>
                  </a:lnTo>
                  <a:lnTo>
                    <a:pt x="197049" y="981054"/>
                  </a:lnTo>
                  <a:lnTo>
                    <a:pt x="176750" y="937919"/>
                  </a:lnTo>
                  <a:lnTo>
                    <a:pt x="157501" y="894300"/>
                  </a:lnTo>
                  <a:lnTo>
                    <a:pt x="139313" y="850219"/>
                  </a:lnTo>
                  <a:lnTo>
                    <a:pt x="122194" y="805695"/>
                  </a:lnTo>
                  <a:lnTo>
                    <a:pt x="106153" y="760747"/>
                  </a:lnTo>
                  <a:lnTo>
                    <a:pt x="91201" y="715395"/>
                  </a:lnTo>
                  <a:lnTo>
                    <a:pt x="77345" y="669659"/>
                  </a:lnTo>
                  <a:lnTo>
                    <a:pt x="64596" y="623558"/>
                  </a:lnTo>
                  <a:lnTo>
                    <a:pt x="52963" y="577113"/>
                  </a:lnTo>
                  <a:lnTo>
                    <a:pt x="42455" y="530341"/>
                  </a:lnTo>
                  <a:lnTo>
                    <a:pt x="33081" y="483265"/>
                  </a:lnTo>
                  <a:lnTo>
                    <a:pt x="24850" y="435902"/>
                  </a:lnTo>
                  <a:lnTo>
                    <a:pt x="17772" y="388272"/>
                  </a:lnTo>
                  <a:lnTo>
                    <a:pt x="11857" y="340396"/>
                  </a:lnTo>
                  <a:lnTo>
                    <a:pt x="7112" y="292292"/>
                  </a:lnTo>
                  <a:lnTo>
                    <a:pt x="3548" y="243981"/>
                  </a:lnTo>
                  <a:lnTo>
                    <a:pt x="1174" y="195482"/>
                  </a:lnTo>
                  <a:lnTo>
                    <a:pt x="0" y="146815"/>
                  </a:lnTo>
                  <a:lnTo>
                    <a:pt x="33" y="97999"/>
                  </a:lnTo>
                  <a:lnTo>
                    <a:pt x="1284" y="49054"/>
                  </a:lnTo>
                  <a:lnTo>
                    <a:pt x="3762" y="0"/>
                  </a:lnTo>
                  <a:lnTo>
                    <a:pt x="1963753" y="123317"/>
                  </a:lnTo>
                  <a:lnTo>
                    <a:pt x="809450" y="1712214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70782" y="3127375"/>
              <a:ext cx="1960245" cy="607060"/>
            </a:xfrm>
            <a:custGeom>
              <a:avLst/>
              <a:gdLst/>
              <a:ahLst/>
              <a:cxnLst/>
              <a:rect l="l" t="t" r="r" b="b"/>
              <a:pathLst>
                <a:path w="1960245" h="607060">
                  <a:moveTo>
                    <a:pt x="92201" y="0"/>
                  </a:moveTo>
                  <a:lnTo>
                    <a:pt x="77522" y="47152"/>
                  </a:lnTo>
                  <a:lnTo>
                    <a:pt x="64044" y="94637"/>
                  </a:lnTo>
                  <a:lnTo>
                    <a:pt x="51771" y="142430"/>
                  </a:lnTo>
                  <a:lnTo>
                    <a:pt x="40709" y="190506"/>
                  </a:lnTo>
                  <a:lnTo>
                    <a:pt x="30860" y="238839"/>
                  </a:lnTo>
                  <a:lnTo>
                    <a:pt x="22232" y="287405"/>
                  </a:lnTo>
                  <a:lnTo>
                    <a:pt x="14826" y="336178"/>
                  </a:lnTo>
                  <a:lnTo>
                    <a:pt x="8650" y="385133"/>
                  </a:lnTo>
                  <a:lnTo>
                    <a:pt x="3706" y="434245"/>
                  </a:lnTo>
                  <a:lnTo>
                    <a:pt x="0" y="483488"/>
                  </a:lnTo>
                  <a:lnTo>
                    <a:pt x="1959990" y="606806"/>
                  </a:lnTo>
                  <a:lnTo>
                    <a:pt x="92201" y="0"/>
                  </a:lnTo>
                  <a:close/>
                </a:path>
              </a:pathLst>
            </a:custGeom>
            <a:solidFill>
              <a:srgbClr val="2544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70782" y="3127375"/>
              <a:ext cx="1960245" cy="607060"/>
            </a:xfrm>
            <a:custGeom>
              <a:avLst/>
              <a:gdLst/>
              <a:ahLst/>
              <a:cxnLst/>
              <a:rect l="l" t="t" r="r" b="b"/>
              <a:pathLst>
                <a:path w="1960245" h="607060">
                  <a:moveTo>
                    <a:pt x="0" y="483488"/>
                  </a:moveTo>
                  <a:lnTo>
                    <a:pt x="3706" y="434245"/>
                  </a:lnTo>
                  <a:lnTo>
                    <a:pt x="8650" y="385133"/>
                  </a:lnTo>
                  <a:lnTo>
                    <a:pt x="14826" y="336178"/>
                  </a:lnTo>
                  <a:lnTo>
                    <a:pt x="22232" y="287405"/>
                  </a:lnTo>
                  <a:lnTo>
                    <a:pt x="30860" y="238839"/>
                  </a:lnTo>
                  <a:lnTo>
                    <a:pt x="40709" y="190506"/>
                  </a:lnTo>
                  <a:lnTo>
                    <a:pt x="51771" y="142430"/>
                  </a:lnTo>
                  <a:lnTo>
                    <a:pt x="64044" y="94637"/>
                  </a:lnTo>
                  <a:lnTo>
                    <a:pt x="77522" y="47152"/>
                  </a:lnTo>
                  <a:lnTo>
                    <a:pt x="92201" y="0"/>
                  </a:lnTo>
                  <a:lnTo>
                    <a:pt x="1959990" y="606806"/>
                  </a:lnTo>
                  <a:lnTo>
                    <a:pt x="0" y="48348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62984" y="1770253"/>
              <a:ext cx="1868170" cy="1964055"/>
            </a:xfrm>
            <a:custGeom>
              <a:avLst/>
              <a:gdLst/>
              <a:ahLst/>
              <a:cxnLst/>
              <a:rect l="l" t="t" r="r" b="b"/>
              <a:pathLst>
                <a:path w="1868170" h="1964054">
                  <a:moveTo>
                    <a:pt x="1867789" y="0"/>
                  </a:moveTo>
                  <a:lnTo>
                    <a:pt x="1818815" y="605"/>
                  </a:lnTo>
                  <a:lnTo>
                    <a:pt x="1770074" y="2415"/>
                  </a:lnTo>
                  <a:lnTo>
                    <a:pt x="1721580" y="5415"/>
                  </a:lnTo>
                  <a:lnTo>
                    <a:pt x="1673351" y="9595"/>
                  </a:lnTo>
                  <a:lnTo>
                    <a:pt x="1625405" y="14941"/>
                  </a:lnTo>
                  <a:lnTo>
                    <a:pt x="1577756" y="21442"/>
                  </a:lnTo>
                  <a:lnTo>
                    <a:pt x="1530424" y="29085"/>
                  </a:lnTo>
                  <a:lnTo>
                    <a:pt x="1483423" y="37859"/>
                  </a:lnTo>
                  <a:lnTo>
                    <a:pt x="1436772" y="47750"/>
                  </a:lnTo>
                  <a:lnTo>
                    <a:pt x="1390487" y="58747"/>
                  </a:lnTo>
                  <a:lnTo>
                    <a:pt x="1344584" y="70838"/>
                  </a:lnTo>
                  <a:lnTo>
                    <a:pt x="1299082" y="84009"/>
                  </a:lnTo>
                  <a:lnTo>
                    <a:pt x="1253996" y="98250"/>
                  </a:lnTo>
                  <a:lnTo>
                    <a:pt x="1209343" y="113547"/>
                  </a:lnTo>
                  <a:lnTo>
                    <a:pt x="1165140" y="129889"/>
                  </a:lnTo>
                  <a:lnTo>
                    <a:pt x="1121404" y="147264"/>
                  </a:lnTo>
                  <a:lnTo>
                    <a:pt x="1078152" y="165658"/>
                  </a:lnTo>
                  <a:lnTo>
                    <a:pt x="1035401" y="185060"/>
                  </a:lnTo>
                  <a:lnTo>
                    <a:pt x="993168" y="205458"/>
                  </a:lnTo>
                  <a:lnTo>
                    <a:pt x="951468" y="226839"/>
                  </a:lnTo>
                  <a:lnTo>
                    <a:pt x="910320" y="249192"/>
                  </a:lnTo>
                  <a:lnTo>
                    <a:pt x="869740" y="272503"/>
                  </a:lnTo>
                  <a:lnTo>
                    <a:pt x="829745" y="296761"/>
                  </a:lnTo>
                  <a:lnTo>
                    <a:pt x="790352" y="321954"/>
                  </a:lnTo>
                  <a:lnTo>
                    <a:pt x="751577" y="348069"/>
                  </a:lnTo>
                  <a:lnTo>
                    <a:pt x="713438" y="375094"/>
                  </a:lnTo>
                  <a:lnTo>
                    <a:pt x="675951" y="403017"/>
                  </a:lnTo>
                  <a:lnTo>
                    <a:pt x="639133" y="431825"/>
                  </a:lnTo>
                  <a:lnTo>
                    <a:pt x="603000" y="461507"/>
                  </a:lnTo>
                  <a:lnTo>
                    <a:pt x="567571" y="492050"/>
                  </a:lnTo>
                  <a:lnTo>
                    <a:pt x="532861" y="523442"/>
                  </a:lnTo>
                  <a:lnTo>
                    <a:pt x="498888" y="555671"/>
                  </a:lnTo>
                  <a:lnTo>
                    <a:pt x="465668" y="588724"/>
                  </a:lnTo>
                  <a:lnTo>
                    <a:pt x="433218" y="622589"/>
                  </a:lnTo>
                  <a:lnTo>
                    <a:pt x="401555" y="657254"/>
                  </a:lnTo>
                  <a:lnTo>
                    <a:pt x="370695" y="692707"/>
                  </a:lnTo>
                  <a:lnTo>
                    <a:pt x="340657" y="728936"/>
                  </a:lnTo>
                  <a:lnTo>
                    <a:pt x="311455" y="765928"/>
                  </a:lnTo>
                  <a:lnTo>
                    <a:pt x="283108" y="803671"/>
                  </a:lnTo>
                  <a:lnTo>
                    <a:pt x="255632" y="842153"/>
                  </a:lnTo>
                  <a:lnTo>
                    <a:pt x="229045" y="881362"/>
                  </a:lnTo>
                  <a:lnTo>
                    <a:pt x="203362" y="921285"/>
                  </a:lnTo>
                  <a:lnTo>
                    <a:pt x="178600" y="961911"/>
                  </a:lnTo>
                  <a:lnTo>
                    <a:pt x="154777" y="1003226"/>
                  </a:lnTo>
                  <a:lnTo>
                    <a:pt x="131910" y="1045219"/>
                  </a:lnTo>
                  <a:lnTo>
                    <a:pt x="110014" y="1087878"/>
                  </a:lnTo>
                  <a:lnTo>
                    <a:pt x="89108" y="1131190"/>
                  </a:lnTo>
                  <a:lnTo>
                    <a:pt x="69207" y="1175143"/>
                  </a:lnTo>
                  <a:lnTo>
                    <a:pt x="50329" y="1219725"/>
                  </a:lnTo>
                  <a:lnTo>
                    <a:pt x="32491" y="1264923"/>
                  </a:lnTo>
                  <a:lnTo>
                    <a:pt x="15708" y="1310726"/>
                  </a:lnTo>
                  <a:lnTo>
                    <a:pt x="0" y="1357122"/>
                  </a:lnTo>
                  <a:lnTo>
                    <a:pt x="1867789" y="1963928"/>
                  </a:lnTo>
                  <a:lnTo>
                    <a:pt x="1867789" y="0"/>
                  </a:lnTo>
                  <a:close/>
                </a:path>
              </a:pathLst>
            </a:custGeom>
            <a:solidFill>
              <a:srgbClr val="9E47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62984" y="1770253"/>
              <a:ext cx="1868170" cy="1964055"/>
            </a:xfrm>
            <a:custGeom>
              <a:avLst/>
              <a:gdLst/>
              <a:ahLst/>
              <a:cxnLst/>
              <a:rect l="l" t="t" r="r" b="b"/>
              <a:pathLst>
                <a:path w="1868170" h="1964054">
                  <a:moveTo>
                    <a:pt x="0" y="1357122"/>
                  </a:moveTo>
                  <a:lnTo>
                    <a:pt x="15708" y="1310726"/>
                  </a:lnTo>
                  <a:lnTo>
                    <a:pt x="32491" y="1264923"/>
                  </a:lnTo>
                  <a:lnTo>
                    <a:pt x="50329" y="1219725"/>
                  </a:lnTo>
                  <a:lnTo>
                    <a:pt x="69207" y="1175143"/>
                  </a:lnTo>
                  <a:lnTo>
                    <a:pt x="89108" y="1131190"/>
                  </a:lnTo>
                  <a:lnTo>
                    <a:pt x="110014" y="1087878"/>
                  </a:lnTo>
                  <a:lnTo>
                    <a:pt x="131910" y="1045219"/>
                  </a:lnTo>
                  <a:lnTo>
                    <a:pt x="154777" y="1003226"/>
                  </a:lnTo>
                  <a:lnTo>
                    <a:pt x="178600" y="961911"/>
                  </a:lnTo>
                  <a:lnTo>
                    <a:pt x="203362" y="921285"/>
                  </a:lnTo>
                  <a:lnTo>
                    <a:pt x="229045" y="881362"/>
                  </a:lnTo>
                  <a:lnTo>
                    <a:pt x="255632" y="842153"/>
                  </a:lnTo>
                  <a:lnTo>
                    <a:pt x="283108" y="803671"/>
                  </a:lnTo>
                  <a:lnTo>
                    <a:pt x="311455" y="765928"/>
                  </a:lnTo>
                  <a:lnTo>
                    <a:pt x="340657" y="728936"/>
                  </a:lnTo>
                  <a:lnTo>
                    <a:pt x="370695" y="692707"/>
                  </a:lnTo>
                  <a:lnTo>
                    <a:pt x="401555" y="657254"/>
                  </a:lnTo>
                  <a:lnTo>
                    <a:pt x="433218" y="622589"/>
                  </a:lnTo>
                  <a:lnTo>
                    <a:pt x="465668" y="588724"/>
                  </a:lnTo>
                  <a:lnTo>
                    <a:pt x="498888" y="555671"/>
                  </a:lnTo>
                  <a:lnTo>
                    <a:pt x="532861" y="523442"/>
                  </a:lnTo>
                  <a:lnTo>
                    <a:pt x="567571" y="492050"/>
                  </a:lnTo>
                  <a:lnTo>
                    <a:pt x="603000" y="461507"/>
                  </a:lnTo>
                  <a:lnTo>
                    <a:pt x="639133" y="431825"/>
                  </a:lnTo>
                  <a:lnTo>
                    <a:pt x="675951" y="403017"/>
                  </a:lnTo>
                  <a:lnTo>
                    <a:pt x="713438" y="375094"/>
                  </a:lnTo>
                  <a:lnTo>
                    <a:pt x="751577" y="348069"/>
                  </a:lnTo>
                  <a:lnTo>
                    <a:pt x="790352" y="321954"/>
                  </a:lnTo>
                  <a:lnTo>
                    <a:pt x="829745" y="296761"/>
                  </a:lnTo>
                  <a:lnTo>
                    <a:pt x="869740" y="272503"/>
                  </a:lnTo>
                  <a:lnTo>
                    <a:pt x="910320" y="249192"/>
                  </a:lnTo>
                  <a:lnTo>
                    <a:pt x="951468" y="226839"/>
                  </a:lnTo>
                  <a:lnTo>
                    <a:pt x="993168" y="205458"/>
                  </a:lnTo>
                  <a:lnTo>
                    <a:pt x="1035401" y="185060"/>
                  </a:lnTo>
                  <a:lnTo>
                    <a:pt x="1078152" y="165658"/>
                  </a:lnTo>
                  <a:lnTo>
                    <a:pt x="1121404" y="147264"/>
                  </a:lnTo>
                  <a:lnTo>
                    <a:pt x="1165140" y="129889"/>
                  </a:lnTo>
                  <a:lnTo>
                    <a:pt x="1209343" y="113547"/>
                  </a:lnTo>
                  <a:lnTo>
                    <a:pt x="1253996" y="98250"/>
                  </a:lnTo>
                  <a:lnTo>
                    <a:pt x="1299082" y="84009"/>
                  </a:lnTo>
                  <a:lnTo>
                    <a:pt x="1344584" y="70838"/>
                  </a:lnTo>
                  <a:lnTo>
                    <a:pt x="1390487" y="58747"/>
                  </a:lnTo>
                  <a:lnTo>
                    <a:pt x="1436772" y="47750"/>
                  </a:lnTo>
                  <a:lnTo>
                    <a:pt x="1483423" y="37859"/>
                  </a:lnTo>
                  <a:lnTo>
                    <a:pt x="1530424" y="29085"/>
                  </a:lnTo>
                  <a:lnTo>
                    <a:pt x="1577756" y="21442"/>
                  </a:lnTo>
                  <a:lnTo>
                    <a:pt x="1625405" y="14941"/>
                  </a:lnTo>
                  <a:lnTo>
                    <a:pt x="1673351" y="9595"/>
                  </a:lnTo>
                  <a:lnTo>
                    <a:pt x="1721580" y="5415"/>
                  </a:lnTo>
                  <a:lnTo>
                    <a:pt x="1770074" y="2415"/>
                  </a:lnTo>
                  <a:lnTo>
                    <a:pt x="1818815" y="605"/>
                  </a:lnTo>
                  <a:lnTo>
                    <a:pt x="1867789" y="0"/>
                  </a:lnTo>
                  <a:lnTo>
                    <a:pt x="1867789" y="1963928"/>
                  </a:lnTo>
                  <a:lnTo>
                    <a:pt x="0" y="1357122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020561" y="2004821"/>
            <a:ext cx="290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14%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44106" y="2862198"/>
            <a:ext cx="212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44461" y="4586732"/>
            <a:ext cx="290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25%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10302" y="5425236"/>
            <a:ext cx="212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14850" y="5215508"/>
            <a:ext cx="212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76903" y="4338954"/>
            <a:ext cx="290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16%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43046" y="3291078"/>
            <a:ext cx="212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48658" y="2195321"/>
            <a:ext cx="290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20%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69740" y="782827"/>
            <a:ext cx="36537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585858"/>
                </a:solidFill>
                <a:latin typeface="Calibri"/>
                <a:cs typeface="Calibri"/>
              </a:rPr>
              <a:t>Sales</a:t>
            </a:r>
            <a:r>
              <a:rPr sz="32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585858"/>
                </a:solidFill>
                <a:latin typeface="Calibri"/>
                <a:cs typeface="Calibri"/>
              </a:rPr>
              <a:t>by </a:t>
            </a:r>
            <a:r>
              <a:rPr sz="3200" spc="-10" dirty="0">
                <a:solidFill>
                  <a:srgbClr val="585858"/>
                </a:solidFill>
                <a:latin typeface="Calibri"/>
                <a:cs typeface="Calibri"/>
              </a:rPr>
              <a:t>Sub-Category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911590" y="1776222"/>
            <a:ext cx="111760" cy="113030"/>
          </a:xfrm>
          <a:custGeom>
            <a:avLst/>
            <a:gdLst/>
            <a:ahLst/>
            <a:cxnLst/>
            <a:rect l="l" t="t" r="r" b="b"/>
            <a:pathLst>
              <a:path w="111759" h="113030">
                <a:moveTo>
                  <a:pt x="111251" y="0"/>
                </a:moveTo>
                <a:lnTo>
                  <a:pt x="0" y="0"/>
                </a:lnTo>
                <a:lnTo>
                  <a:pt x="0" y="112775"/>
                </a:lnTo>
                <a:lnTo>
                  <a:pt x="111251" y="112775"/>
                </a:lnTo>
                <a:lnTo>
                  <a:pt x="11125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062084" y="1676145"/>
            <a:ext cx="920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Appliances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911590" y="2317242"/>
            <a:ext cx="111760" cy="113030"/>
          </a:xfrm>
          <a:custGeom>
            <a:avLst/>
            <a:gdLst/>
            <a:ahLst/>
            <a:cxnLst/>
            <a:rect l="l" t="t" r="r" b="b"/>
            <a:pathLst>
              <a:path w="111759" h="113030">
                <a:moveTo>
                  <a:pt x="111251" y="0"/>
                </a:moveTo>
                <a:lnTo>
                  <a:pt x="0" y="0"/>
                </a:lnTo>
                <a:lnTo>
                  <a:pt x="0" y="112775"/>
                </a:lnTo>
                <a:lnTo>
                  <a:pt x="111251" y="112775"/>
                </a:lnTo>
                <a:lnTo>
                  <a:pt x="11125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062084" y="2217166"/>
            <a:ext cx="97916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Accessories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911590" y="2858261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1"/>
                </a:lnTo>
                <a:lnTo>
                  <a:pt x="111251" y="111251"/>
                </a:lnTo>
                <a:lnTo>
                  <a:pt x="111251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062084" y="2758186"/>
            <a:ext cx="631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Ph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on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911590" y="3399282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1"/>
                </a:lnTo>
                <a:lnTo>
                  <a:pt x="111251" y="111251"/>
                </a:lnTo>
                <a:lnTo>
                  <a:pt x="11125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062084" y="3298647"/>
            <a:ext cx="534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Cha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911590" y="3940302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2"/>
                </a:lnTo>
                <a:lnTo>
                  <a:pt x="111251" y="111252"/>
                </a:lnTo>
                <a:lnTo>
                  <a:pt x="11125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062084" y="3839667"/>
            <a:ext cx="6457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Copie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911590" y="4481321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1"/>
                </a:lnTo>
                <a:lnTo>
                  <a:pt x="111251" y="111251"/>
                </a:lnTo>
                <a:lnTo>
                  <a:pt x="111251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062084" y="4380687"/>
            <a:ext cx="5556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Tabl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911590" y="5022341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1"/>
                </a:lnTo>
                <a:lnTo>
                  <a:pt x="111251" y="111251"/>
                </a:lnTo>
                <a:lnTo>
                  <a:pt x="111251" y="0"/>
                </a:lnTo>
                <a:close/>
              </a:path>
            </a:pathLst>
          </a:custGeom>
          <a:solidFill>
            <a:srgbClr val="2544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062084" y="4921707"/>
            <a:ext cx="885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B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ookcas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911590" y="5563361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1"/>
                </a:lnTo>
                <a:lnTo>
                  <a:pt x="111251" y="111251"/>
                </a:lnTo>
                <a:lnTo>
                  <a:pt x="111251" y="0"/>
                </a:lnTo>
                <a:close/>
              </a:path>
            </a:pathLst>
          </a:custGeom>
          <a:solidFill>
            <a:srgbClr val="9E47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062084" y="5463032"/>
            <a:ext cx="541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Labels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966" y="225678"/>
            <a:ext cx="24403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latin typeface="Calibri"/>
                <a:cs typeface="Calibri"/>
              </a:rPr>
              <a:t>Keep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5" dirty="0">
                <a:latin typeface="Calibri"/>
                <a:cs typeface="Calibri"/>
              </a:rPr>
              <a:t>it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Simple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57114" y="1760347"/>
            <a:ext cx="3948429" cy="3947795"/>
            <a:chOff x="3457114" y="1760347"/>
            <a:chExt cx="3948429" cy="3947795"/>
          </a:xfrm>
        </p:grpSpPr>
        <p:sp>
          <p:nvSpPr>
            <p:cNvPr id="4" name="object 4"/>
            <p:cNvSpPr/>
            <p:nvPr/>
          </p:nvSpPr>
          <p:spPr>
            <a:xfrm>
              <a:off x="5430773" y="1770253"/>
              <a:ext cx="1513205" cy="1964055"/>
            </a:xfrm>
            <a:custGeom>
              <a:avLst/>
              <a:gdLst/>
              <a:ahLst/>
              <a:cxnLst/>
              <a:rect l="l" t="t" r="r" b="b"/>
              <a:pathLst>
                <a:path w="1513204" h="1964054">
                  <a:moveTo>
                    <a:pt x="0" y="0"/>
                  </a:moveTo>
                  <a:lnTo>
                    <a:pt x="0" y="1963928"/>
                  </a:lnTo>
                  <a:lnTo>
                    <a:pt x="1513204" y="712088"/>
                  </a:lnTo>
                  <a:lnTo>
                    <a:pt x="1480781" y="673900"/>
                  </a:lnTo>
                  <a:lnTo>
                    <a:pt x="1447489" y="636651"/>
                  </a:lnTo>
                  <a:lnTo>
                    <a:pt x="1413350" y="600353"/>
                  </a:lnTo>
                  <a:lnTo>
                    <a:pt x="1378385" y="565014"/>
                  </a:lnTo>
                  <a:lnTo>
                    <a:pt x="1342615" y="530645"/>
                  </a:lnTo>
                  <a:lnTo>
                    <a:pt x="1306061" y="497256"/>
                  </a:lnTo>
                  <a:lnTo>
                    <a:pt x="1268744" y="464856"/>
                  </a:lnTo>
                  <a:lnTo>
                    <a:pt x="1230685" y="433456"/>
                  </a:lnTo>
                  <a:lnTo>
                    <a:pt x="1191906" y="403066"/>
                  </a:lnTo>
                  <a:lnTo>
                    <a:pt x="1152428" y="373696"/>
                  </a:lnTo>
                  <a:lnTo>
                    <a:pt x="1112272" y="345355"/>
                  </a:lnTo>
                  <a:lnTo>
                    <a:pt x="1071458" y="318054"/>
                  </a:lnTo>
                  <a:lnTo>
                    <a:pt x="1030009" y="291803"/>
                  </a:lnTo>
                  <a:lnTo>
                    <a:pt x="987945" y="266611"/>
                  </a:lnTo>
                  <a:lnTo>
                    <a:pt x="945287" y="242489"/>
                  </a:lnTo>
                  <a:lnTo>
                    <a:pt x="902056" y="219446"/>
                  </a:lnTo>
                  <a:lnTo>
                    <a:pt x="858274" y="197493"/>
                  </a:lnTo>
                  <a:lnTo>
                    <a:pt x="813962" y="176639"/>
                  </a:lnTo>
                  <a:lnTo>
                    <a:pt x="769141" y="156894"/>
                  </a:lnTo>
                  <a:lnTo>
                    <a:pt x="723832" y="138269"/>
                  </a:lnTo>
                  <a:lnTo>
                    <a:pt x="678056" y="120773"/>
                  </a:lnTo>
                  <a:lnTo>
                    <a:pt x="631834" y="104417"/>
                  </a:lnTo>
                  <a:lnTo>
                    <a:pt x="585187" y="89210"/>
                  </a:lnTo>
                  <a:lnTo>
                    <a:pt x="538137" y="75162"/>
                  </a:lnTo>
                  <a:lnTo>
                    <a:pt x="490705" y="62284"/>
                  </a:lnTo>
                  <a:lnTo>
                    <a:pt x="442911" y="50584"/>
                  </a:lnTo>
                  <a:lnTo>
                    <a:pt x="394777" y="40074"/>
                  </a:lnTo>
                  <a:lnTo>
                    <a:pt x="346324" y="30763"/>
                  </a:lnTo>
                  <a:lnTo>
                    <a:pt x="297574" y="22661"/>
                  </a:lnTo>
                  <a:lnTo>
                    <a:pt x="248547" y="15778"/>
                  </a:lnTo>
                  <a:lnTo>
                    <a:pt x="199264" y="10124"/>
                  </a:lnTo>
                  <a:lnTo>
                    <a:pt x="149747" y="5710"/>
                  </a:lnTo>
                  <a:lnTo>
                    <a:pt x="100016" y="2544"/>
                  </a:lnTo>
                  <a:lnTo>
                    <a:pt x="50093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30773" y="2482341"/>
              <a:ext cx="1929130" cy="1252220"/>
            </a:xfrm>
            <a:custGeom>
              <a:avLst/>
              <a:gdLst/>
              <a:ahLst/>
              <a:cxnLst/>
              <a:rect l="l" t="t" r="r" b="b"/>
              <a:pathLst>
                <a:path w="1929129" h="1252220">
                  <a:moveTo>
                    <a:pt x="1513204" y="0"/>
                  </a:moveTo>
                  <a:lnTo>
                    <a:pt x="0" y="1251839"/>
                  </a:lnTo>
                  <a:lnTo>
                    <a:pt x="1929129" y="883920"/>
                  </a:lnTo>
                  <a:lnTo>
                    <a:pt x="1919227" y="835331"/>
                  </a:lnTo>
                  <a:lnTo>
                    <a:pt x="1908119" y="787078"/>
                  </a:lnTo>
                  <a:lnTo>
                    <a:pt x="1895815" y="739182"/>
                  </a:lnTo>
                  <a:lnTo>
                    <a:pt x="1882325" y="691664"/>
                  </a:lnTo>
                  <a:lnTo>
                    <a:pt x="1867660" y="644544"/>
                  </a:lnTo>
                  <a:lnTo>
                    <a:pt x="1851827" y="597845"/>
                  </a:lnTo>
                  <a:lnTo>
                    <a:pt x="1834838" y="551587"/>
                  </a:lnTo>
                  <a:lnTo>
                    <a:pt x="1816703" y="505791"/>
                  </a:lnTo>
                  <a:lnTo>
                    <a:pt x="1797431" y="460478"/>
                  </a:lnTo>
                  <a:lnTo>
                    <a:pt x="1777031" y="415671"/>
                  </a:lnTo>
                  <a:lnTo>
                    <a:pt x="1755514" y="371388"/>
                  </a:lnTo>
                  <a:lnTo>
                    <a:pt x="1732890" y="327653"/>
                  </a:lnTo>
                  <a:lnTo>
                    <a:pt x="1709168" y="284486"/>
                  </a:lnTo>
                  <a:lnTo>
                    <a:pt x="1684358" y="241909"/>
                  </a:lnTo>
                  <a:lnTo>
                    <a:pt x="1658471" y="199941"/>
                  </a:lnTo>
                  <a:lnTo>
                    <a:pt x="1631515" y="158605"/>
                  </a:lnTo>
                  <a:lnTo>
                    <a:pt x="1603500" y="117922"/>
                  </a:lnTo>
                  <a:lnTo>
                    <a:pt x="1574437" y="77912"/>
                  </a:lnTo>
                  <a:lnTo>
                    <a:pt x="1544335" y="38598"/>
                  </a:lnTo>
                  <a:lnTo>
                    <a:pt x="151320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30773" y="2482341"/>
              <a:ext cx="1929130" cy="1252220"/>
            </a:xfrm>
            <a:custGeom>
              <a:avLst/>
              <a:gdLst/>
              <a:ahLst/>
              <a:cxnLst/>
              <a:rect l="l" t="t" r="r" b="b"/>
              <a:pathLst>
                <a:path w="1929129" h="1252220">
                  <a:moveTo>
                    <a:pt x="1513204" y="0"/>
                  </a:moveTo>
                  <a:lnTo>
                    <a:pt x="1544335" y="38598"/>
                  </a:lnTo>
                  <a:lnTo>
                    <a:pt x="1574437" y="77912"/>
                  </a:lnTo>
                  <a:lnTo>
                    <a:pt x="1603500" y="117922"/>
                  </a:lnTo>
                  <a:lnTo>
                    <a:pt x="1631515" y="158605"/>
                  </a:lnTo>
                  <a:lnTo>
                    <a:pt x="1658471" y="199941"/>
                  </a:lnTo>
                  <a:lnTo>
                    <a:pt x="1684358" y="241909"/>
                  </a:lnTo>
                  <a:lnTo>
                    <a:pt x="1709168" y="284486"/>
                  </a:lnTo>
                  <a:lnTo>
                    <a:pt x="1732890" y="327653"/>
                  </a:lnTo>
                  <a:lnTo>
                    <a:pt x="1755514" y="371388"/>
                  </a:lnTo>
                  <a:lnTo>
                    <a:pt x="1777031" y="415671"/>
                  </a:lnTo>
                  <a:lnTo>
                    <a:pt x="1797431" y="460478"/>
                  </a:lnTo>
                  <a:lnTo>
                    <a:pt x="1816703" y="505791"/>
                  </a:lnTo>
                  <a:lnTo>
                    <a:pt x="1834838" y="551587"/>
                  </a:lnTo>
                  <a:lnTo>
                    <a:pt x="1851827" y="597845"/>
                  </a:lnTo>
                  <a:lnTo>
                    <a:pt x="1867660" y="644544"/>
                  </a:lnTo>
                  <a:lnTo>
                    <a:pt x="1882325" y="691664"/>
                  </a:lnTo>
                  <a:lnTo>
                    <a:pt x="1895815" y="739182"/>
                  </a:lnTo>
                  <a:lnTo>
                    <a:pt x="1908119" y="787078"/>
                  </a:lnTo>
                  <a:lnTo>
                    <a:pt x="1919227" y="835331"/>
                  </a:lnTo>
                  <a:lnTo>
                    <a:pt x="1929129" y="883920"/>
                  </a:lnTo>
                  <a:lnTo>
                    <a:pt x="0" y="1251839"/>
                  </a:lnTo>
                  <a:lnTo>
                    <a:pt x="1513204" y="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30773" y="3366261"/>
              <a:ext cx="1964689" cy="2297430"/>
            </a:xfrm>
            <a:custGeom>
              <a:avLst/>
              <a:gdLst/>
              <a:ahLst/>
              <a:cxnLst/>
              <a:rect l="l" t="t" r="r" b="b"/>
              <a:pathLst>
                <a:path w="1964690" h="2297429">
                  <a:moveTo>
                    <a:pt x="1929129" y="0"/>
                  </a:moveTo>
                  <a:lnTo>
                    <a:pt x="0" y="367919"/>
                  </a:lnTo>
                  <a:lnTo>
                    <a:pt x="368046" y="2297061"/>
                  </a:lnTo>
                  <a:lnTo>
                    <a:pt x="415503" y="2287413"/>
                  </a:lnTo>
                  <a:lnTo>
                    <a:pt x="462461" y="2276678"/>
                  </a:lnTo>
                  <a:lnTo>
                    <a:pt x="508907" y="2264871"/>
                  </a:lnTo>
                  <a:lnTo>
                    <a:pt x="554831" y="2252009"/>
                  </a:lnTo>
                  <a:lnTo>
                    <a:pt x="600222" y="2238106"/>
                  </a:lnTo>
                  <a:lnTo>
                    <a:pt x="645070" y="2223179"/>
                  </a:lnTo>
                  <a:lnTo>
                    <a:pt x="689365" y="2207243"/>
                  </a:lnTo>
                  <a:lnTo>
                    <a:pt x="733094" y="2190314"/>
                  </a:lnTo>
                  <a:lnTo>
                    <a:pt x="776248" y="2172408"/>
                  </a:lnTo>
                  <a:lnTo>
                    <a:pt x="818816" y="2153541"/>
                  </a:lnTo>
                  <a:lnTo>
                    <a:pt x="860788" y="2133728"/>
                  </a:lnTo>
                  <a:lnTo>
                    <a:pt x="902152" y="2112985"/>
                  </a:lnTo>
                  <a:lnTo>
                    <a:pt x="942897" y="2091327"/>
                  </a:lnTo>
                  <a:lnTo>
                    <a:pt x="983014" y="2068771"/>
                  </a:lnTo>
                  <a:lnTo>
                    <a:pt x="1022492" y="2045332"/>
                  </a:lnTo>
                  <a:lnTo>
                    <a:pt x="1061319" y="2021026"/>
                  </a:lnTo>
                  <a:lnTo>
                    <a:pt x="1099486" y="1995869"/>
                  </a:lnTo>
                  <a:lnTo>
                    <a:pt x="1136981" y="1969876"/>
                  </a:lnTo>
                  <a:lnTo>
                    <a:pt x="1173794" y="1943063"/>
                  </a:lnTo>
                  <a:lnTo>
                    <a:pt x="1209914" y="1915446"/>
                  </a:lnTo>
                  <a:lnTo>
                    <a:pt x="1245330" y="1887040"/>
                  </a:lnTo>
                  <a:lnTo>
                    <a:pt x="1280032" y="1857861"/>
                  </a:lnTo>
                  <a:lnTo>
                    <a:pt x="1314009" y="1827926"/>
                  </a:lnTo>
                  <a:lnTo>
                    <a:pt x="1347251" y="1797249"/>
                  </a:lnTo>
                  <a:lnTo>
                    <a:pt x="1379746" y="1765846"/>
                  </a:lnTo>
                  <a:lnTo>
                    <a:pt x="1411484" y="1733734"/>
                  </a:lnTo>
                  <a:lnTo>
                    <a:pt x="1442455" y="1700928"/>
                  </a:lnTo>
                  <a:lnTo>
                    <a:pt x="1472647" y="1667443"/>
                  </a:lnTo>
                  <a:lnTo>
                    <a:pt x="1502050" y="1633295"/>
                  </a:lnTo>
                  <a:lnTo>
                    <a:pt x="1530654" y="1598501"/>
                  </a:lnTo>
                  <a:lnTo>
                    <a:pt x="1558447" y="1563075"/>
                  </a:lnTo>
                  <a:lnTo>
                    <a:pt x="1585419" y="1527033"/>
                  </a:lnTo>
                  <a:lnTo>
                    <a:pt x="1611559" y="1490392"/>
                  </a:lnTo>
                  <a:lnTo>
                    <a:pt x="1636856" y="1453167"/>
                  </a:lnTo>
                  <a:lnTo>
                    <a:pt x="1661301" y="1415374"/>
                  </a:lnTo>
                  <a:lnTo>
                    <a:pt x="1684882" y="1377027"/>
                  </a:lnTo>
                  <a:lnTo>
                    <a:pt x="1707588" y="1338144"/>
                  </a:lnTo>
                  <a:lnTo>
                    <a:pt x="1729409" y="1298740"/>
                  </a:lnTo>
                  <a:lnTo>
                    <a:pt x="1750334" y="1258831"/>
                  </a:lnTo>
                  <a:lnTo>
                    <a:pt x="1770352" y="1218431"/>
                  </a:lnTo>
                  <a:lnTo>
                    <a:pt x="1789454" y="1177558"/>
                  </a:lnTo>
                  <a:lnTo>
                    <a:pt x="1807627" y="1136226"/>
                  </a:lnTo>
                  <a:lnTo>
                    <a:pt x="1824862" y="1094452"/>
                  </a:lnTo>
                  <a:lnTo>
                    <a:pt x="1841147" y="1052251"/>
                  </a:lnTo>
                  <a:lnTo>
                    <a:pt x="1856472" y="1009639"/>
                  </a:lnTo>
                  <a:lnTo>
                    <a:pt x="1870827" y="966632"/>
                  </a:lnTo>
                  <a:lnTo>
                    <a:pt x="1884201" y="923245"/>
                  </a:lnTo>
                  <a:lnTo>
                    <a:pt x="1896582" y="879494"/>
                  </a:lnTo>
                  <a:lnTo>
                    <a:pt x="1907961" y="835395"/>
                  </a:lnTo>
                  <a:lnTo>
                    <a:pt x="1918326" y="790963"/>
                  </a:lnTo>
                  <a:lnTo>
                    <a:pt x="1927667" y="746215"/>
                  </a:lnTo>
                  <a:lnTo>
                    <a:pt x="1935973" y="701166"/>
                  </a:lnTo>
                  <a:lnTo>
                    <a:pt x="1943234" y="655831"/>
                  </a:lnTo>
                  <a:lnTo>
                    <a:pt x="1949439" y="610227"/>
                  </a:lnTo>
                  <a:lnTo>
                    <a:pt x="1954577" y="564369"/>
                  </a:lnTo>
                  <a:lnTo>
                    <a:pt x="1958637" y="518273"/>
                  </a:lnTo>
                  <a:lnTo>
                    <a:pt x="1961609" y="471955"/>
                  </a:lnTo>
                  <a:lnTo>
                    <a:pt x="1963482" y="425430"/>
                  </a:lnTo>
                  <a:lnTo>
                    <a:pt x="1964246" y="378714"/>
                  </a:lnTo>
                  <a:lnTo>
                    <a:pt x="1963890" y="331823"/>
                  </a:lnTo>
                  <a:lnTo>
                    <a:pt x="1962402" y="284772"/>
                  </a:lnTo>
                  <a:lnTo>
                    <a:pt x="1959773" y="237577"/>
                  </a:lnTo>
                  <a:lnTo>
                    <a:pt x="1955992" y="190255"/>
                  </a:lnTo>
                  <a:lnTo>
                    <a:pt x="1951047" y="142820"/>
                  </a:lnTo>
                  <a:lnTo>
                    <a:pt x="1944929" y="95289"/>
                  </a:lnTo>
                  <a:lnTo>
                    <a:pt x="1937627" y="47677"/>
                  </a:lnTo>
                  <a:lnTo>
                    <a:pt x="1929129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30773" y="3366261"/>
              <a:ext cx="1964689" cy="2297430"/>
            </a:xfrm>
            <a:custGeom>
              <a:avLst/>
              <a:gdLst/>
              <a:ahLst/>
              <a:cxnLst/>
              <a:rect l="l" t="t" r="r" b="b"/>
              <a:pathLst>
                <a:path w="1964690" h="2297429">
                  <a:moveTo>
                    <a:pt x="1929129" y="0"/>
                  </a:moveTo>
                  <a:lnTo>
                    <a:pt x="1937627" y="47677"/>
                  </a:lnTo>
                  <a:lnTo>
                    <a:pt x="1944929" y="95289"/>
                  </a:lnTo>
                  <a:lnTo>
                    <a:pt x="1951047" y="142820"/>
                  </a:lnTo>
                  <a:lnTo>
                    <a:pt x="1955992" y="190255"/>
                  </a:lnTo>
                  <a:lnTo>
                    <a:pt x="1959773" y="237577"/>
                  </a:lnTo>
                  <a:lnTo>
                    <a:pt x="1962402" y="284772"/>
                  </a:lnTo>
                  <a:lnTo>
                    <a:pt x="1963890" y="331823"/>
                  </a:lnTo>
                  <a:lnTo>
                    <a:pt x="1964246" y="378714"/>
                  </a:lnTo>
                  <a:lnTo>
                    <a:pt x="1963482" y="425430"/>
                  </a:lnTo>
                  <a:lnTo>
                    <a:pt x="1961609" y="471955"/>
                  </a:lnTo>
                  <a:lnTo>
                    <a:pt x="1958637" y="518273"/>
                  </a:lnTo>
                  <a:lnTo>
                    <a:pt x="1954577" y="564369"/>
                  </a:lnTo>
                  <a:lnTo>
                    <a:pt x="1949439" y="610227"/>
                  </a:lnTo>
                  <a:lnTo>
                    <a:pt x="1943234" y="655831"/>
                  </a:lnTo>
                  <a:lnTo>
                    <a:pt x="1935973" y="701166"/>
                  </a:lnTo>
                  <a:lnTo>
                    <a:pt x="1927667" y="746215"/>
                  </a:lnTo>
                  <a:lnTo>
                    <a:pt x="1918326" y="790963"/>
                  </a:lnTo>
                  <a:lnTo>
                    <a:pt x="1907961" y="835395"/>
                  </a:lnTo>
                  <a:lnTo>
                    <a:pt x="1896582" y="879494"/>
                  </a:lnTo>
                  <a:lnTo>
                    <a:pt x="1884201" y="923245"/>
                  </a:lnTo>
                  <a:lnTo>
                    <a:pt x="1870827" y="966632"/>
                  </a:lnTo>
                  <a:lnTo>
                    <a:pt x="1856472" y="1009639"/>
                  </a:lnTo>
                  <a:lnTo>
                    <a:pt x="1841147" y="1052251"/>
                  </a:lnTo>
                  <a:lnTo>
                    <a:pt x="1824862" y="1094452"/>
                  </a:lnTo>
                  <a:lnTo>
                    <a:pt x="1807627" y="1136226"/>
                  </a:lnTo>
                  <a:lnTo>
                    <a:pt x="1789454" y="1177558"/>
                  </a:lnTo>
                  <a:lnTo>
                    <a:pt x="1770352" y="1218431"/>
                  </a:lnTo>
                  <a:lnTo>
                    <a:pt x="1750334" y="1258831"/>
                  </a:lnTo>
                  <a:lnTo>
                    <a:pt x="1729409" y="1298740"/>
                  </a:lnTo>
                  <a:lnTo>
                    <a:pt x="1707588" y="1338144"/>
                  </a:lnTo>
                  <a:lnTo>
                    <a:pt x="1684882" y="1377027"/>
                  </a:lnTo>
                  <a:lnTo>
                    <a:pt x="1661301" y="1415374"/>
                  </a:lnTo>
                  <a:lnTo>
                    <a:pt x="1636856" y="1453167"/>
                  </a:lnTo>
                  <a:lnTo>
                    <a:pt x="1611559" y="1490392"/>
                  </a:lnTo>
                  <a:lnTo>
                    <a:pt x="1585419" y="1527033"/>
                  </a:lnTo>
                  <a:lnTo>
                    <a:pt x="1558447" y="1563075"/>
                  </a:lnTo>
                  <a:lnTo>
                    <a:pt x="1530654" y="1598501"/>
                  </a:lnTo>
                  <a:lnTo>
                    <a:pt x="1502050" y="1633295"/>
                  </a:lnTo>
                  <a:lnTo>
                    <a:pt x="1472647" y="1667443"/>
                  </a:lnTo>
                  <a:lnTo>
                    <a:pt x="1442455" y="1700928"/>
                  </a:lnTo>
                  <a:lnTo>
                    <a:pt x="1411484" y="1733734"/>
                  </a:lnTo>
                  <a:lnTo>
                    <a:pt x="1379746" y="1765846"/>
                  </a:lnTo>
                  <a:lnTo>
                    <a:pt x="1347251" y="1797249"/>
                  </a:lnTo>
                  <a:lnTo>
                    <a:pt x="1314009" y="1827926"/>
                  </a:lnTo>
                  <a:lnTo>
                    <a:pt x="1280032" y="1857861"/>
                  </a:lnTo>
                  <a:lnTo>
                    <a:pt x="1245330" y="1887040"/>
                  </a:lnTo>
                  <a:lnTo>
                    <a:pt x="1209914" y="1915446"/>
                  </a:lnTo>
                  <a:lnTo>
                    <a:pt x="1173794" y="1943063"/>
                  </a:lnTo>
                  <a:lnTo>
                    <a:pt x="1136981" y="1969876"/>
                  </a:lnTo>
                  <a:lnTo>
                    <a:pt x="1099486" y="1995869"/>
                  </a:lnTo>
                  <a:lnTo>
                    <a:pt x="1061319" y="2021026"/>
                  </a:lnTo>
                  <a:lnTo>
                    <a:pt x="1022492" y="2045332"/>
                  </a:lnTo>
                  <a:lnTo>
                    <a:pt x="983014" y="2068771"/>
                  </a:lnTo>
                  <a:lnTo>
                    <a:pt x="942897" y="2091327"/>
                  </a:lnTo>
                  <a:lnTo>
                    <a:pt x="902152" y="2112985"/>
                  </a:lnTo>
                  <a:lnTo>
                    <a:pt x="860788" y="2133728"/>
                  </a:lnTo>
                  <a:lnTo>
                    <a:pt x="818816" y="2153541"/>
                  </a:lnTo>
                  <a:lnTo>
                    <a:pt x="776248" y="2172408"/>
                  </a:lnTo>
                  <a:lnTo>
                    <a:pt x="733094" y="2190314"/>
                  </a:lnTo>
                  <a:lnTo>
                    <a:pt x="689365" y="2207243"/>
                  </a:lnTo>
                  <a:lnTo>
                    <a:pt x="645070" y="2223179"/>
                  </a:lnTo>
                  <a:lnTo>
                    <a:pt x="600222" y="2238106"/>
                  </a:lnTo>
                  <a:lnTo>
                    <a:pt x="554831" y="2252009"/>
                  </a:lnTo>
                  <a:lnTo>
                    <a:pt x="508907" y="2264871"/>
                  </a:lnTo>
                  <a:lnTo>
                    <a:pt x="462461" y="2276678"/>
                  </a:lnTo>
                  <a:lnTo>
                    <a:pt x="415503" y="2287413"/>
                  </a:lnTo>
                  <a:lnTo>
                    <a:pt x="368046" y="2297061"/>
                  </a:lnTo>
                  <a:lnTo>
                    <a:pt x="0" y="367919"/>
                  </a:lnTo>
                  <a:lnTo>
                    <a:pt x="1929129" y="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23967" y="3734180"/>
              <a:ext cx="975360" cy="1964055"/>
            </a:xfrm>
            <a:custGeom>
              <a:avLst/>
              <a:gdLst/>
              <a:ahLst/>
              <a:cxnLst/>
              <a:rect l="l" t="t" r="r" b="b"/>
              <a:pathLst>
                <a:path w="975360" h="1964054">
                  <a:moveTo>
                    <a:pt x="606806" y="0"/>
                  </a:moveTo>
                  <a:lnTo>
                    <a:pt x="0" y="1867814"/>
                  </a:lnTo>
                  <a:lnTo>
                    <a:pt x="47338" y="1882539"/>
                  </a:lnTo>
                  <a:lnTo>
                    <a:pt x="94963" y="1896045"/>
                  </a:lnTo>
                  <a:lnTo>
                    <a:pt x="142853" y="1908331"/>
                  </a:lnTo>
                  <a:lnTo>
                    <a:pt x="190983" y="1919396"/>
                  </a:lnTo>
                  <a:lnTo>
                    <a:pt x="239331" y="1929239"/>
                  </a:lnTo>
                  <a:lnTo>
                    <a:pt x="287873" y="1937857"/>
                  </a:lnTo>
                  <a:lnTo>
                    <a:pt x="336586" y="1945250"/>
                  </a:lnTo>
                  <a:lnTo>
                    <a:pt x="385448" y="1951415"/>
                  </a:lnTo>
                  <a:lnTo>
                    <a:pt x="434433" y="1956352"/>
                  </a:lnTo>
                  <a:lnTo>
                    <a:pt x="483520" y="1960059"/>
                  </a:lnTo>
                  <a:lnTo>
                    <a:pt x="532685" y="1962534"/>
                  </a:lnTo>
                  <a:lnTo>
                    <a:pt x="581905" y="1963777"/>
                  </a:lnTo>
                  <a:lnTo>
                    <a:pt x="631157" y="1963785"/>
                  </a:lnTo>
                  <a:lnTo>
                    <a:pt x="680417" y="1962557"/>
                  </a:lnTo>
                  <a:lnTo>
                    <a:pt x="729662" y="1960092"/>
                  </a:lnTo>
                  <a:lnTo>
                    <a:pt x="778869" y="1956388"/>
                  </a:lnTo>
                  <a:lnTo>
                    <a:pt x="828015" y="1951443"/>
                  </a:lnTo>
                  <a:lnTo>
                    <a:pt x="877076" y="1945258"/>
                  </a:lnTo>
                  <a:lnTo>
                    <a:pt x="926029" y="1937829"/>
                  </a:lnTo>
                  <a:lnTo>
                    <a:pt x="974852" y="1929155"/>
                  </a:lnTo>
                  <a:lnTo>
                    <a:pt x="60680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23967" y="3734180"/>
              <a:ext cx="975360" cy="1964055"/>
            </a:xfrm>
            <a:custGeom>
              <a:avLst/>
              <a:gdLst/>
              <a:ahLst/>
              <a:cxnLst/>
              <a:rect l="l" t="t" r="r" b="b"/>
              <a:pathLst>
                <a:path w="975360" h="1964054">
                  <a:moveTo>
                    <a:pt x="974852" y="1929155"/>
                  </a:moveTo>
                  <a:lnTo>
                    <a:pt x="926029" y="1937829"/>
                  </a:lnTo>
                  <a:lnTo>
                    <a:pt x="877076" y="1945258"/>
                  </a:lnTo>
                  <a:lnTo>
                    <a:pt x="828015" y="1951443"/>
                  </a:lnTo>
                  <a:lnTo>
                    <a:pt x="778869" y="1956388"/>
                  </a:lnTo>
                  <a:lnTo>
                    <a:pt x="729662" y="1960092"/>
                  </a:lnTo>
                  <a:lnTo>
                    <a:pt x="680417" y="1962557"/>
                  </a:lnTo>
                  <a:lnTo>
                    <a:pt x="631157" y="1963785"/>
                  </a:lnTo>
                  <a:lnTo>
                    <a:pt x="581905" y="1963777"/>
                  </a:lnTo>
                  <a:lnTo>
                    <a:pt x="532685" y="1962534"/>
                  </a:lnTo>
                  <a:lnTo>
                    <a:pt x="483520" y="1960059"/>
                  </a:lnTo>
                  <a:lnTo>
                    <a:pt x="434433" y="1956352"/>
                  </a:lnTo>
                  <a:lnTo>
                    <a:pt x="385448" y="1951415"/>
                  </a:lnTo>
                  <a:lnTo>
                    <a:pt x="336586" y="1945250"/>
                  </a:lnTo>
                  <a:lnTo>
                    <a:pt x="287873" y="1937857"/>
                  </a:lnTo>
                  <a:lnTo>
                    <a:pt x="239331" y="1929239"/>
                  </a:lnTo>
                  <a:lnTo>
                    <a:pt x="190983" y="1919396"/>
                  </a:lnTo>
                  <a:lnTo>
                    <a:pt x="142853" y="1908331"/>
                  </a:lnTo>
                  <a:lnTo>
                    <a:pt x="94963" y="1896045"/>
                  </a:lnTo>
                  <a:lnTo>
                    <a:pt x="47338" y="1882539"/>
                  </a:lnTo>
                  <a:lnTo>
                    <a:pt x="0" y="1867814"/>
                  </a:lnTo>
                  <a:lnTo>
                    <a:pt x="606806" y="0"/>
                  </a:lnTo>
                  <a:lnTo>
                    <a:pt x="974852" y="1929155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76470" y="3734180"/>
              <a:ext cx="1154430" cy="1868170"/>
            </a:xfrm>
            <a:custGeom>
              <a:avLst/>
              <a:gdLst/>
              <a:ahLst/>
              <a:cxnLst/>
              <a:rect l="l" t="t" r="r" b="b"/>
              <a:pathLst>
                <a:path w="1154429" h="1868170">
                  <a:moveTo>
                    <a:pt x="1154302" y="0"/>
                  </a:moveTo>
                  <a:lnTo>
                    <a:pt x="0" y="1588897"/>
                  </a:lnTo>
                  <a:lnTo>
                    <a:pt x="42057" y="1618620"/>
                  </a:lnTo>
                  <a:lnTo>
                    <a:pt x="84837" y="1647205"/>
                  </a:lnTo>
                  <a:lnTo>
                    <a:pt x="128319" y="1674640"/>
                  </a:lnTo>
                  <a:lnTo>
                    <a:pt x="172480" y="1700911"/>
                  </a:lnTo>
                  <a:lnTo>
                    <a:pt x="217296" y="1726009"/>
                  </a:lnTo>
                  <a:lnTo>
                    <a:pt x="262747" y="1749920"/>
                  </a:lnTo>
                  <a:lnTo>
                    <a:pt x="308808" y="1772633"/>
                  </a:lnTo>
                  <a:lnTo>
                    <a:pt x="355458" y="1794136"/>
                  </a:lnTo>
                  <a:lnTo>
                    <a:pt x="402675" y="1814418"/>
                  </a:lnTo>
                  <a:lnTo>
                    <a:pt x="450435" y="1833466"/>
                  </a:lnTo>
                  <a:lnTo>
                    <a:pt x="498716" y="1851268"/>
                  </a:lnTo>
                  <a:lnTo>
                    <a:pt x="547496" y="1867814"/>
                  </a:lnTo>
                  <a:lnTo>
                    <a:pt x="115430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76470" y="3734180"/>
              <a:ext cx="1154430" cy="1868170"/>
            </a:xfrm>
            <a:custGeom>
              <a:avLst/>
              <a:gdLst/>
              <a:ahLst/>
              <a:cxnLst/>
              <a:rect l="l" t="t" r="r" b="b"/>
              <a:pathLst>
                <a:path w="1154429" h="1868170">
                  <a:moveTo>
                    <a:pt x="547496" y="1867814"/>
                  </a:moveTo>
                  <a:lnTo>
                    <a:pt x="498716" y="1851268"/>
                  </a:lnTo>
                  <a:lnTo>
                    <a:pt x="450435" y="1833466"/>
                  </a:lnTo>
                  <a:lnTo>
                    <a:pt x="402675" y="1814418"/>
                  </a:lnTo>
                  <a:lnTo>
                    <a:pt x="355458" y="1794136"/>
                  </a:lnTo>
                  <a:lnTo>
                    <a:pt x="308808" y="1772633"/>
                  </a:lnTo>
                  <a:lnTo>
                    <a:pt x="262747" y="1749920"/>
                  </a:lnTo>
                  <a:lnTo>
                    <a:pt x="217296" y="1726009"/>
                  </a:lnTo>
                  <a:lnTo>
                    <a:pt x="172480" y="1700911"/>
                  </a:lnTo>
                  <a:lnTo>
                    <a:pt x="128319" y="1674640"/>
                  </a:lnTo>
                  <a:lnTo>
                    <a:pt x="84837" y="1647205"/>
                  </a:lnTo>
                  <a:lnTo>
                    <a:pt x="42057" y="1618620"/>
                  </a:lnTo>
                  <a:lnTo>
                    <a:pt x="0" y="1588897"/>
                  </a:lnTo>
                  <a:lnTo>
                    <a:pt x="1154302" y="0"/>
                  </a:lnTo>
                  <a:lnTo>
                    <a:pt x="547496" y="1867814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67020" y="3610864"/>
              <a:ext cx="1964055" cy="1712595"/>
            </a:xfrm>
            <a:custGeom>
              <a:avLst/>
              <a:gdLst/>
              <a:ahLst/>
              <a:cxnLst/>
              <a:rect l="l" t="t" r="r" b="b"/>
              <a:pathLst>
                <a:path w="1964054" h="1712595">
                  <a:moveTo>
                    <a:pt x="3762" y="0"/>
                  </a:moveTo>
                  <a:lnTo>
                    <a:pt x="1284" y="49054"/>
                  </a:lnTo>
                  <a:lnTo>
                    <a:pt x="33" y="97999"/>
                  </a:lnTo>
                  <a:lnTo>
                    <a:pt x="0" y="146815"/>
                  </a:lnTo>
                  <a:lnTo>
                    <a:pt x="1174" y="195482"/>
                  </a:lnTo>
                  <a:lnTo>
                    <a:pt x="3548" y="243981"/>
                  </a:lnTo>
                  <a:lnTo>
                    <a:pt x="7112" y="292292"/>
                  </a:lnTo>
                  <a:lnTo>
                    <a:pt x="11857" y="340396"/>
                  </a:lnTo>
                  <a:lnTo>
                    <a:pt x="17772" y="388272"/>
                  </a:lnTo>
                  <a:lnTo>
                    <a:pt x="24850" y="435902"/>
                  </a:lnTo>
                  <a:lnTo>
                    <a:pt x="33081" y="483265"/>
                  </a:lnTo>
                  <a:lnTo>
                    <a:pt x="42455" y="530341"/>
                  </a:lnTo>
                  <a:lnTo>
                    <a:pt x="52963" y="577113"/>
                  </a:lnTo>
                  <a:lnTo>
                    <a:pt x="64596" y="623558"/>
                  </a:lnTo>
                  <a:lnTo>
                    <a:pt x="77345" y="669659"/>
                  </a:lnTo>
                  <a:lnTo>
                    <a:pt x="91201" y="715395"/>
                  </a:lnTo>
                  <a:lnTo>
                    <a:pt x="106153" y="760747"/>
                  </a:lnTo>
                  <a:lnTo>
                    <a:pt x="122194" y="805695"/>
                  </a:lnTo>
                  <a:lnTo>
                    <a:pt x="139313" y="850219"/>
                  </a:lnTo>
                  <a:lnTo>
                    <a:pt x="157501" y="894300"/>
                  </a:lnTo>
                  <a:lnTo>
                    <a:pt x="176750" y="937919"/>
                  </a:lnTo>
                  <a:lnTo>
                    <a:pt x="197049" y="981054"/>
                  </a:lnTo>
                  <a:lnTo>
                    <a:pt x="218390" y="1023688"/>
                  </a:lnTo>
                  <a:lnTo>
                    <a:pt x="240764" y="1065800"/>
                  </a:lnTo>
                  <a:lnTo>
                    <a:pt x="264160" y="1107371"/>
                  </a:lnTo>
                  <a:lnTo>
                    <a:pt x="288571" y="1148380"/>
                  </a:lnTo>
                  <a:lnTo>
                    <a:pt x="313985" y="1188809"/>
                  </a:lnTo>
                  <a:lnTo>
                    <a:pt x="340395" y="1228638"/>
                  </a:lnTo>
                  <a:lnTo>
                    <a:pt x="367791" y="1267847"/>
                  </a:lnTo>
                  <a:lnTo>
                    <a:pt x="396164" y="1306416"/>
                  </a:lnTo>
                  <a:lnTo>
                    <a:pt x="425504" y="1344326"/>
                  </a:lnTo>
                  <a:lnTo>
                    <a:pt x="455803" y="1381557"/>
                  </a:lnTo>
                  <a:lnTo>
                    <a:pt x="487050" y="1418090"/>
                  </a:lnTo>
                  <a:lnTo>
                    <a:pt x="519237" y="1453904"/>
                  </a:lnTo>
                  <a:lnTo>
                    <a:pt x="552355" y="1488981"/>
                  </a:lnTo>
                  <a:lnTo>
                    <a:pt x="586393" y="1523301"/>
                  </a:lnTo>
                  <a:lnTo>
                    <a:pt x="621344" y="1556843"/>
                  </a:lnTo>
                  <a:lnTo>
                    <a:pt x="657197" y="1589589"/>
                  </a:lnTo>
                  <a:lnTo>
                    <a:pt x="693943" y="1621519"/>
                  </a:lnTo>
                  <a:lnTo>
                    <a:pt x="731574" y="1652612"/>
                  </a:lnTo>
                  <a:lnTo>
                    <a:pt x="770079" y="1682851"/>
                  </a:lnTo>
                  <a:lnTo>
                    <a:pt x="809450" y="1712214"/>
                  </a:lnTo>
                  <a:lnTo>
                    <a:pt x="1963753" y="123317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67020" y="3610864"/>
              <a:ext cx="1964055" cy="1712595"/>
            </a:xfrm>
            <a:custGeom>
              <a:avLst/>
              <a:gdLst/>
              <a:ahLst/>
              <a:cxnLst/>
              <a:rect l="l" t="t" r="r" b="b"/>
              <a:pathLst>
                <a:path w="1964054" h="1712595">
                  <a:moveTo>
                    <a:pt x="809450" y="1712214"/>
                  </a:moveTo>
                  <a:lnTo>
                    <a:pt x="770079" y="1682851"/>
                  </a:lnTo>
                  <a:lnTo>
                    <a:pt x="731574" y="1652612"/>
                  </a:lnTo>
                  <a:lnTo>
                    <a:pt x="693943" y="1621519"/>
                  </a:lnTo>
                  <a:lnTo>
                    <a:pt x="657197" y="1589589"/>
                  </a:lnTo>
                  <a:lnTo>
                    <a:pt x="621344" y="1556843"/>
                  </a:lnTo>
                  <a:lnTo>
                    <a:pt x="586393" y="1523301"/>
                  </a:lnTo>
                  <a:lnTo>
                    <a:pt x="552355" y="1488981"/>
                  </a:lnTo>
                  <a:lnTo>
                    <a:pt x="519237" y="1453904"/>
                  </a:lnTo>
                  <a:lnTo>
                    <a:pt x="487050" y="1418090"/>
                  </a:lnTo>
                  <a:lnTo>
                    <a:pt x="455803" y="1381557"/>
                  </a:lnTo>
                  <a:lnTo>
                    <a:pt x="425504" y="1344326"/>
                  </a:lnTo>
                  <a:lnTo>
                    <a:pt x="396164" y="1306416"/>
                  </a:lnTo>
                  <a:lnTo>
                    <a:pt x="367791" y="1267847"/>
                  </a:lnTo>
                  <a:lnTo>
                    <a:pt x="340395" y="1228638"/>
                  </a:lnTo>
                  <a:lnTo>
                    <a:pt x="313985" y="1188809"/>
                  </a:lnTo>
                  <a:lnTo>
                    <a:pt x="288571" y="1148380"/>
                  </a:lnTo>
                  <a:lnTo>
                    <a:pt x="264160" y="1107371"/>
                  </a:lnTo>
                  <a:lnTo>
                    <a:pt x="240764" y="1065800"/>
                  </a:lnTo>
                  <a:lnTo>
                    <a:pt x="218390" y="1023688"/>
                  </a:lnTo>
                  <a:lnTo>
                    <a:pt x="197049" y="981054"/>
                  </a:lnTo>
                  <a:lnTo>
                    <a:pt x="176750" y="937919"/>
                  </a:lnTo>
                  <a:lnTo>
                    <a:pt x="157501" y="894300"/>
                  </a:lnTo>
                  <a:lnTo>
                    <a:pt x="139313" y="850219"/>
                  </a:lnTo>
                  <a:lnTo>
                    <a:pt x="122194" y="805695"/>
                  </a:lnTo>
                  <a:lnTo>
                    <a:pt x="106153" y="760747"/>
                  </a:lnTo>
                  <a:lnTo>
                    <a:pt x="91201" y="715395"/>
                  </a:lnTo>
                  <a:lnTo>
                    <a:pt x="77345" y="669659"/>
                  </a:lnTo>
                  <a:lnTo>
                    <a:pt x="64596" y="623558"/>
                  </a:lnTo>
                  <a:lnTo>
                    <a:pt x="52963" y="577113"/>
                  </a:lnTo>
                  <a:lnTo>
                    <a:pt x="42455" y="530341"/>
                  </a:lnTo>
                  <a:lnTo>
                    <a:pt x="33081" y="483265"/>
                  </a:lnTo>
                  <a:lnTo>
                    <a:pt x="24850" y="435902"/>
                  </a:lnTo>
                  <a:lnTo>
                    <a:pt x="17772" y="388272"/>
                  </a:lnTo>
                  <a:lnTo>
                    <a:pt x="11857" y="340396"/>
                  </a:lnTo>
                  <a:lnTo>
                    <a:pt x="7112" y="292292"/>
                  </a:lnTo>
                  <a:lnTo>
                    <a:pt x="3548" y="243981"/>
                  </a:lnTo>
                  <a:lnTo>
                    <a:pt x="1174" y="195482"/>
                  </a:lnTo>
                  <a:lnTo>
                    <a:pt x="0" y="146815"/>
                  </a:lnTo>
                  <a:lnTo>
                    <a:pt x="33" y="97999"/>
                  </a:lnTo>
                  <a:lnTo>
                    <a:pt x="1284" y="49054"/>
                  </a:lnTo>
                  <a:lnTo>
                    <a:pt x="3762" y="0"/>
                  </a:lnTo>
                  <a:lnTo>
                    <a:pt x="1963753" y="123317"/>
                  </a:lnTo>
                  <a:lnTo>
                    <a:pt x="809450" y="1712214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70782" y="3127375"/>
              <a:ext cx="1960245" cy="607060"/>
            </a:xfrm>
            <a:custGeom>
              <a:avLst/>
              <a:gdLst/>
              <a:ahLst/>
              <a:cxnLst/>
              <a:rect l="l" t="t" r="r" b="b"/>
              <a:pathLst>
                <a:path w="1960245" h="607060">
                  <a:moveTo>
                    <a:pt x="92201" y="0"/>
                  </a:moveTo>
                  <a:lnTo>
                    <a:pt x="77522" y="47152"/>
                  </a:lnTo>
                  <a:lnTo>
                    <a:pt x="64044" y="94637"/>
                  </a:lnTo>
                  <a:lnTo>
                    <a:pt x="51771" y="142430"/>
                  </a:lnTo>
                  <a:lnTo>
                    <a:pt x="40709" y="190506"/>
                  </a:lnTo>
                  <a:lnTo>
                    <a:pt x="30860" y="238839"/>
                  </a:lnTo>
                  <a:lnTo>
                    <a:pt x="22232" y="287405"/>
                  </a:lnTo>
                  <a:lnTo>
                    <a:pt x="14826" y="336178"/>
                  </a:lnTo>
                  <a:lnTo>
                    <a:pt x="8650" y="385133"/>
                  </a:lnTo>
                  <a:lnTo>
                    <a:pt x="3706" y="434245"/>
                  </a:lnTo>
                  <a:lnTo>
                    <a:pt x="0" y="483488"/>
                  </a:lnTo>
                  <a:lnTo>
                    <a:pt x="1959990" y="606806"/>
                  </a:lnTo>
                  <a:lnTo>
                    <a:pt x="92201" y="0"/>
                  </a:lnTo>
                  <a:close/>
                </a:path>
              </a:pathLst>
            </a:custGeom>
            <a:solidFill>
              <a:srgbClr val="2544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70782" y="3127375"/>
              <a:ext cx="1960245" cy="607060"/>
            </a:xfrm>
            <a:custGeom>
              <a:avLst/>
              <a:gdLst/>
              <a:ahLst/>
              <a:cxnLst/>
              <a:rect l="l" t="t" r="r" b="b"/>
              <a:pathLst>
                <a:path w="1960245" h="607060">
                  <a:moveTo>
                    <a:pt x="0" y="483488"/>
                  </a:moveTo>
                  <a:lnTo>
                    <a:pt x="3706" y="434245"/>
                  </a:lnTo>
                  <a:lnTo>
                    <a:pt x="8650" y="385133"/>
                  </a:lnTo>
                  <a:lnTo>
                    <a:pt x="14826" y="336178"/>
                  </a:lnTo>
                  <a:lnTo>
                    <a:pt x="22232" y="287405"/>
                  </a:lnTo>
                  <a:lnTo>
                    <a:pt x="30860" y="238839"/>
                  </a:lnTo>
                  <a:lnTo>
                    <a:pt x="40709" y="190506"/>
                  </a:lnTo>
                  <a:lnTo>
                    <a:pt x="51771" y="142430"/>
                  </a:lnTo>
                  <a:lnTo>
                    <a:pt x="64044" y="94637"/>
                  </a:lnTo>
                  <a:lnTo>
                    <a:pt x="77522" y="47152"/>
                  </a:lnTo>
                  <a:lnTo>
                    <a:pt x="92201" y="0"/>
                  </a:lnTo>
                  <a:lnTo>
                    <a:pt x="1959990" y="606806"/>
                  </a:lnTo>
                  <a:lnTo>
                    <a:pt x="0" y="48348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62984" y="1770253"/>
              <a:ext cx="1868170" cy="1964055"/>
            </a:xfrm>
            <a:custGeom>
              <a:avLst/>
              <a:gdLst/>
              <a:ahLst/>
              <a:cxnLst/>
              <a:rect l="l" t="t" r="r" b="b"/>
              <a:pathLst>
                <a:path w="1868170" h="1964054">
                  <a:moveTo>
                    <a:pt x="1867789" y="0"/>
                  </a:moveTo>
                  <a:lnTo>
                    <a:pt x="1818815" y="605"/>
                  </a:lnTo>
                  <a:lnTo>
                    <a:pt x="1770074" y="2415"/>
                  </a:lnTo>
                  <a:lnTo>
                    <a:pt x="1721580" y="5415"/>
                  </a:lnTo>
                  <a:lnTo>
                    <a:pt x="1673351" y="9595"/>
                  </a:lnTo>
                  <a:lnTo>
                    <a:pt x="1625405" y="14941"/>
                  </a:lnTo>
                  <a:lnTo>
                    <a:pt x="1577756" y="21442"/>
                  </a:lnTo>
                  <a:lnTo>
                    <a:pt x="1530424" y="29085"/>
                  </a:lnTo>
                  <a:lnTo>
                    <a:pt x="1483423" y="37859"/>
                  </a:lnTo>
                  <a:lnTo>
                    <a:pt x="1436772" y="47750"/>
                  </a:lnTo>
                  <a:lnTo>
                    <a:pt x="1390487" y="58747"/>
                  </a:lnTo>
                  <a:lnTo>
                    <a:pt x="1344584" y="70838"/>
                  </a:lnTo>
                  <a:lnTo>
                    <a:pt x="1299082" y="84009"/>
                  </a:lnTo>
                  <a:lnTo>
                    <a:pt x="1253996" y="98250"/>
                  </a:lnTo>
                  <a:lnTo>
                    <a:pt x="1209343" y="113547"/>
                  </a:lnTo>
                  <a:lnTo>
                    <a:pt x="1165140" y="129889"/>
                  </a:lnTo>
                  <a:lnTo>
                    <a:pt x="1121404" y="147264"/>
                  </a:lnTo>
                  <a:lnTo>
                    <a:pt x="1078152" y="165658"/>
                  </a:lnTo>
                  <a:lnTo>
                    <a:pt x="1035401" y="185060"/>
                  </a:lnTo>
                  <a:lnTo>
                    <a:pt x="993168" y="205458"/>
                  </a:lnTo>
                  <a:lnTo>
                    <a:pt x="951468" y="226839"/>
                  </a:lnTo>
                  <a:lnTo>
                    <a:pt x="910320" y="249192"/>
                  </a:lnTo>
                  <a:lnTo>
                    <a:pt x="869740" y="272503"/>
                  </a:lnTo>
                  <a:lnTo>
                    <a:pt x="829745" y="296761"/>
                  </a:lnTo>
                  <a:lnTo>
                    <a:pt x="790352" y="321954"/>
                  </a:lnTo>
                  <a:lnTo>
                    <a:pt x="751577" y="348069"/>
                  </a:lnTo>
                  <a:lnTo>
                    <a:pt x="713438" y="375094"/>
                  </a:lnTo>
                  <a:lnTo>
                    <a:pt x="675951" y="403017"/>
                  </a:lnTo>
                  <a:lnTo>
                    <a:pt x="639133" y="431825"/>
                  </a:lnTo>
                  <a:lnTo>
                    <a:pt x="603000" y="461507"/>
                  </a:lnTo>
                  <a:lnTo>
                    <a:pt x="567571" y="492050"/>
                  </a:lnTo>
                  <a:lnTo>
                    <a:pt x="532861" y="523442"/>
                  </a:lnTo>
                  <a:lnTo>
                    <a:pt x="498888" y="555671"/>
                  </a:lnTo>
                  <a:lnTo>
                    <a:pt x="465668" y="588724"/>
                  </a:lnTo>
                  <a:lnTo>
                    <a:pt x="433218" y="622589"/>
                  </a:lnTo>
                  <a:lnTo>
                    <a:pt x="401555" y="657254"/>
                  </a:lnTo>
                  <a:lnTo>
                    <a:pt x="370695" y="692707"/>
                  </a:lnTo>
                  <a:lnTo>
                    <a:pt x="340657" y="728936"/>
                  </a:lnTo>
                  <a:lnTo>
                    <a:pt x="311455" y="765928"/>
                  </a:lnTo>
                  <a:lnTo>
                    <a:pt x="283108" y="803671"/>
                  </a:lnTo>
                  <a:lnTo>
                    <a:pt x="255632" y="842153"/>
                  </a:lnTo>
                  <a:lnTo>
                    <a:pt x="229045" y="881362"/>
                  </a:lnTo>
                  <a:lnTo>
                    <a:pt x="203362" y="921285"/>
                  </a:lnTo>
                  <a:lnTo>
                    <a:pt x="178600" y="961911"/>
                  </a:lnTo>
                  <a:lnTo>
                    <a:pt x="154777" y="1003226"/>
                  </a:lnTo>
                  <a:lnTo>
                    <a:pt x="131910" y="1045219"/>
                  </a:lnTo>
                  <a:lnTo>
                    <a:pt x="110014" y="1087878"/>
                  </a:lnTo>
                  <a:lnTo>
                    <a:pt x="89108" y="1131190"/>
                  </a:lnTo>
                  <a:lnTo>
                    <a:pt x="69207" y="1175143"/>
                  </a:lnTo>
                  <a:lnTo>
                    <a:pt x="50329" y="1219725"/>
                  </a:lnTo>
                  <a:lnTo>
                    <a:pt x="32491" y="1264923"/>
                  </a:lnTo>
                  <a:lnTo>
                    <a:pt x="15708" y="1310726"/>
                  </a:lnTo>
                  <a:lnTo>
                    <a:pt x="0" y="1357122"/>
                  </a:lnTo>
                  <a:lnTo>
                    <a:pt x="1867789" y="1963928"/>
                  </a:lnTo>
                  <a:lnTo>
                    <a:pt x="1867789" y="0"/>
                  </a:lnTo>
                  <a:close/>
                </a:path>
              </a:pathLst>
            </a:custGeom>
            <a:solidFill>
              <a:srgbClr val="9E47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62984" y="1770253"/>
              <a:ext cx="1868170" cy="1964055"/>
            </a:xfrm>
            <a:custGeom>
              <a:avLst/>
              <a:gdLst/>
              <a:ahLst/>
              <a:cxnLst/>
              <a:rect l="l" t="t" r="r" b="b"/>
              <a:pathLst>
                <a:path w="1868170" h="1964054">
                  <a:moveTo>
                    <a:pt x="0" y="1357122"/>
                  </a:moveTo>
                  <a:lnTo>
                    <a:pt x="15708" y="1310726"/>
                  </a:lnTo>
                  <a:lnTo>
                    <a:pt x="32491" y="1264923"/>
                  </a:lnTo>
                  <a:lnTo>
                    <a:pt x="50329" y="1219725"/>
                  </a:lnTo>
                  <a:lnTo>
                    <a:pt x="69207" y="1175143"/>
                  </a:lnTo>
                  <a:lnTo>
                    <a:pt x="89108" y="1131190"/>
                  </a:lnTo>
                  <a:lnTo>
                    <a:pt x="110014" y="1087878"/>
                  </a:lnTo>
                  <a:lnTo>
                    <a:pt x="131910" y="1045219"/>
                  </a:lnTo>
                  <a:lnTo>
                    <a:pt x="154777" y="1003226"/>
                  </a:lnTo>
                  <a:lnTo>
                    <a:pt x="178600" y="961911"/>
                  </a:lnTo>
                  <a:lnTo>
                    <a:pt x="203362" y="921285"/>
                  </a:lnTo>
                  <a:lnTo>
                    <a:pt x="229045" y="881362"/>
                  </a:lnTo>
                  <a:lnTo>
                    <a:pt x="255632" y="842153"/>
                  </a:lnTo>
                  <a:lnTo>
                    <a:pt x="283108" y="803671"/>
                  </a:lnTo>
                  <a:lnTo>
                    <a:pt x="311455" y="765928"/>
                  </a:lnTo>
                  <a:lnTo>
                    <a:pt x="340657" y="728936"/>
                  </a:lnTo>
                  <a:lnTo>
                    <a:pt x="370695" y="692707"/>
                  </a:lnTo>
                  <a:lnTo>
                    <a:pt x="401555" y="657254"/>
                  </a:lnTo>
                  <a:lnTo>
                    <a:pt x="433218" y="622589"/>
                  </a:lnTo>
                  <a:lnTo>
                    <a:pt x="465668" y="588724"/>
                  </a:lnTo>
                  <a:lnTo>
                    <a:pt x="498888" y="555671"/>
                  </a:lnTo>
                  <a:lnTo>
                    <a:pt x="532861" y="523442"/>
                  </a:lnTo>
                  <a:lnTo>
                    <a:pt x="567571" y="492050"/>
                  </a:lnTo>
                  <a:lnTo>
                    <a:pt x="603000" y="461507"/>
                  </a:lnTo>
                  <a:lnTo>
                    <a:pt x="639133" y="431825"/>
                  </a:lnTo>
                  <a:lnTo>
                    <a:pt x="675951" y="403017"/>
                  </a:lnTo>
                  <a:lnTo>
                    <a:pt x="713438" y="375094"/>
                  </a:lnTo>
                  <a:lnTo>
                    <a:pt x="751577" y="348069"/>
                  </a:lnTo>
                  <a:lnTo>
                    <a:pt x="790352" y="321954"/>
                  </a:lnTo>
                  <a:lnTo>
                    <a:pt x="829745" y="296761"/>
                  </a:lnTo>
                  <a:lnTo>
                    <a:pt x="869740" y="272503"/>
                  </a:lnTo>
                  <a:lnTo>
                    <a:pt x="910320" y="249192"/>
                  </a:lnTo>
                  <a:lnTo>
                    <a:pt x="951468" y="226839"/>
                  </a:lnTo>
                  <a:lnTo>
                    <a:pt x="993168" y="205458"/>
                  </a:lnTo>
                  <a:lnTo>
                    <a:pt x="1035401" y="185060"/>
                  </a:lnTo>
                  <a:lnTo>
                    <a:pt x="1078152" y="165658"/>
                  </a:lnTo>
                  <a:lnTo>
                    <a:pt x="1121404" y="147264"/>
                  </a:lnTo>
                  <a:lnTo>
                    <a:pt x="1165140" y="129889"/>
                  </a:lnTo>
                  <a:lnTo>
                    <a:pt x="1209343" y="113547"/>
                  </a:lnTo>
                  <a:lnTo>
                    <a:pt x="1253996" y="98250"/>
                  </a:lnTo>
                  <a:lnTo>
                    <a:pt x="1299082" y="84009"/>
                  </a:lnTo>
                  <a:lnTo>
                    <a:pt x="1344584" y="70838"/>
                  </a:lnTo>
                  <a:lnTo>
                    <a:pt x="1390487" y="58747"/>
                  </a:lnTo>
                  <a:lnTo>
                    <a:pt x="1436772" y="47750"/>
                  </a:lnTo>
                  <a:lnTo>
                    <a:pt x="1483423" y="37859"/>
                  </a:lnTo>
                  <a:lnTo>
                    <a:pt x="1530424" y="29085"/>
                  </a:lnTo>
                  <a:lnTo>
                    <a:pt x="1577756" y="21442"/>
                  </a:lnTo>
                  <a:lnTo>
                    <a:pt x="1625405" y="14941"/>
                  </a:lnTo>
                  <a:lnTo>
                    <a:pt x="1673351" y="9595"/>
                  </a:lnTo>
                  <a:lnTo>
                    <a:pt x="1721580" y="5415"/>
                  </a:lnTo>
                  <a:lnTo>
                    <a:pt x="1770074" y="2415"/>
                  </a:lnTo>
                  <a:lnTo>
                    <a:pt x="1818815" y="605"/>
                  </a:lnTo>
                  <a:lnTo>
                    <a:pt x="1867789" y="0"/>
                  </a:lnTo>
                  <a:lnTo>
                    <a:pt x="1867789" y="1963928"/>
                  </a:lnTo>
                  <a:lnTo>
                    <a:pt x="0" y="1357122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345173" y="1661540"/>
            <a:ext cx="1032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p</a:t>
            </a:r>
            <a:r>
              <a:rPr sz="1200" dirty="0">
                <a:latin typeface="Calibri"/>
                <a:cs typeface="Calibri"/>
              </a:rPr>
              <a:t>plia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es,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14%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34250" y="2699765"/>
            <a:ext cx="998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Accessories,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8%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71435" y="4846446"/>
            <a:ext cx="815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P</a:t>
            </a:r>
            <a:r>
              <a:rPr sz="1200" spc="5" dirty="0">
                <a:latin typeface="Calibri"/>
                <a:cs typeface="Calibri"/>
              </a:rPr>
              <a:t>h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es,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25%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01310" y="5772403"/>
            <a:ext cx="6654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hair</a:t>
            </a:r>
            <a:r>
              <a:rPr sz="1200" spc="-5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8%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12845" y="5554167"/>
            <a:ext cx="7486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Co</a:t>
            </a:r>
            <a:r>
              <a:rPr sz="1200" spc="5" dirty="0">
                <a:latin typeface="Calibri"/>
                <a:cs typeface="Calibri"/>
              </a:rPr>
              <a:t>p</a:t>
            </a:r>
            <a:r>
              <a:rPr sz="1200" dirty="0">
                <a:latin typeface="Calibri"/>
                <a:cs typeface="Calibri"/>
              </a:rPr>
              <a:t>iers,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5%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72917" y="4544695"/>
            <a:ext cx="759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ables,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16%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40939" y="3217926"/>
            <a:ext cx="9283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Bookcases,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37001" y="1857502"/>
            <a:ext cx="7486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La</a:t>
            </a:r>
            <a:r>
              <a:rPr sz="1200" spc="5" dirty="0">
                <a:latin typeface="Calibri"/>
                <a:cs typeface="Calibri"/>
              </a:rPr>
              <a:t>b</a:t>
            </a:r>
            <a:r>
              <a:rPr sz="1200" dirty="0">
                <a:latin typeface="Calibri"/>
                <a:cs typeface="Calibri"/>
              </a:rPr>
              <a:t>els,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69740" y="782827"/>
            <a:ext cx="36537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585858"/>
                </a:solidFill>
                <a:latin typeface="Calibri"/>
                <a:cs typeface="Calibri"/>
              </a:rPr>
              <a:t>Sales</a:t>
            </a:r>
            <a:r>
              <a:rPr sz="32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585858"/>
                </a:solidFill>
                <a:latin typeface="Calibri"/>
                <a:cs typeface="Calibri"/>
              </a:rPr>
              <a:t>by </a:t>
            </a:r>
            <a:r>
              <a:rPr sz="3200" spc="-10" dirty="0">
                <a:solidFill>
                  <a:srgbClr val="585858"/>
                </a:solidFill>
                <a:latin typeface="Calibri"/>
                <a:cs typeface="Calibri"/>
              </a:rPr>
              <a:t>Sub-Category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911590" y="1776222"/>
            <a:ext cx="111760" cy="113030"/>
          </a:xfrm>
          <a:custGeom>
            <a:avLst/>
            <a:gdLst/>
            <a:ahLst/>
            <a:cxnLst/>
            <a:rect l="l" t="t" r="r" b="b"/>
            <a:pathLst>
              <a:path w="111759" h="113030">
                <a:moveTo>
                  <a:pt x="111251" y="0"/>
                </a:moveTo>
                <a:lnTo>
                  <a:pt x="0" y="0"/>
                </a:lnTo>
                <a:lnTo>
                  <a:pt x="0" y="112775"/>
                </a:lnTo>
                <a:lnTo>
                  <a:pt x="111251" y="112775"/>
                </a:lnTo>
                <a:lnTo>
                  <a:pt x="11125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062084" y="1676145"/>
            <a:ext cx="920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Appliances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911590" y="2317242"/>
            <a:ext cx="111760" cy="113030"/>
          </a:xfrm>
          <a:custGeom>
            <a:avLst/>
            <a:gdLst/>
            <a:ahLst/>
            <a:cxnLst/>
            <a:rect l="l" t="t" r="r" b="b"/>
            <a:pathLst>
              <a:path w="111759" h="113030">
                <a:moveTo>
                  <a:pt x="111251" y="0"/>
                </a:moveTo>
                <a:lnTo>
                  <a:pt x="0" y="0"/>
                </a:lnTo>
                <a:lnTo>
                  <a:pt x="0" y="112775"/>
                </a:lnTo>
                <a:lnTo>
                  <a:pt x="111251" y="112775"/>
                </a:lnTo>
                <a:lnTo>
                  <a:pt x="11125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062084" y="2217166"/>
            <a:ext cx="97916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Accessories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911590" y="2858261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1"/>
                </a:lnTo>
                <a:lnTo>
                  <a:pt x="111251" y="111251"/>
                </a:lnTo>
                <a:lnTo>
                  <a:pt x="111251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062084" y="2758186"/>
            <a:ext cx="631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Ph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on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911590" y="3399282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1"/>
                </a:lnTo>
                <a:lnTo>
                  <a:pt x="111251" y="111251"/>
                </a:lnTo>
                <a:lnTo>
                  <a:pt x="11125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062084" y="3298647"/>
            <a:ext cx="534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Cha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911590" y="3940302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2"/>
                </a:lnTo>
                <a:lnTo>
                  <a:pt x="111251" y="111252"/>
                </a:lnTo>
                <a:lnTo>
                  <a:pt x="11125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062084" y="3839667"/>
            <a:ext cx="6457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Copie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911590" y="4481321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1"/>
                </a:lnTo>
                <a:lnTo>
                  <a:pt x="111251" y="111251"/>
                </a:lnTo>
                <a:lnTo>
                  <a:pt x="111251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062084" y="4380687"/>
            <a:ext cx="5556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Tabl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911590" y="5022341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1"/>
                </a:lnTo>
                <a:lnTo>
                  <a:pt x="111251" y="111251"/>
                </a:lnTo>
                <a:lnTo>
                  <a:pt x="111251" y="0"/>
                </a:lnTo>
                <a:close/>
              </a:path>
            </a:pathLst>
          </a:custGeom>
          <a:solidFill>
            <a:srgbClr val="2544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062084" y="4921707"/>
            <a:ext cx="885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B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ookcas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911590" y="5563361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1"/>
                </a:lnTo>
                <a:lnTo>
                  <a:pt x="111251" y="111251"/>
                </a:lnTo>
                <a:lnTo>
                  <a:pt x="111251" y="0"/>
                </a:lnTo>
                <a:close/>
              </a:path>
            </a:pathLst>
          </a:custGeom>
          <a:solidFill>
            <a:srgbClr val="9E47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062084" y="5463032"/>
            <a:ext cx="541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Labels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 Instructor Profile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982" y="5867400"/>
            <a:ext cx="2193219" cy="80676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066800"/>
            <a:ext cx="8077200" cy="548640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b="1" dirty="0"/>
              <a:t>DBA</a:t>
            </a:r>
            <a:r>
              <a:rPr lang="en-US" sz="2400" dirty="0"/>
              <a:t> </a:t>
            </a:r>
            <a:r>
              <a:rPr lang="en-US" sz="2400" i="1" dirty="0"/>
              <a:t>(Doctor for Strategic Management)</a:t>
            </a:r>
          </a:p>
          <a:p>
            <a:pPr>
              <a:lnSpc>
                <a:spcPct val="150000"/>
              </a:lnSpc>
              <a:spcBef>
                <a:spcPts val="0"/>
              </a:spcBef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b="1" dirty="0"/>
              <a:t>PMP</a:t>
            </a:r>
            <a:r>
              <a:rPr lang="en-US" sz="2400" dirty="0"/>
              <a:t> </a:t>
            </a:r>
            <a:r>
              <a:rPr lang="en-US" sz="2400" i="1" dirty="0"/>
              <a:t>(Certified from PMI - Project Management Instituted)</a:t>
            </a:r>
          </a:p>
          <a:p>
            <a:pPr>
              <a:lnSpc>
                <a:spcPct val="150000"/>
              </a:lnSpc>
              <a:spcBef>
                <a:spcPts val="0"/>
              </a:spcBef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b="1" dirty="0"/>
              <a:t>MCT</a:t>
            </a:r>
            <a:r>
              <a:rPr lang="en-US" sz="2400" dirty="0"/>
              <a:t> </a:t>
            </a:r>
            <a:r>
              <a:rPr lang="en-US" sz="2400" i="1" dirty="0"/>
              <a:t>(Microsoft Certified Trainer)</a:t>
            </a:r>
          </a:p>
          <a:p>
            <a:pPr>
              <a:lnSpc>
                <a:spcPct val="150000"/>
              </a:lnSpc>
              <a:spcBef>
                <a:spcPts val="0"/>
              </a:spcBef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/>
              <a:t>Business Development Director &amp; Data Analysis</a:t>
            </a:r>
          </a:p>
          <a:p>
            <a:pPr>
              <a:lnSpc>
                <a:spcPct val="150000"/>
              </a:lnSpc>
              <a:spcBef>
                <a:spcPts val="0"/>
              </a:spcBef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/>
              <a:t>Bachelor of Computer Science</a:t>
            </a:r>
          </a:p>
          <a:p>
            <a:pPr>
              <a:lnSpc>
                <a:spcPct val="150000"/>
              </a:lnSpc>
              <a:spcBef>
                <a:spcPts val="0"/>
              </a:spcBef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/>
              <a:t>Business Public Speaker</a:t>
            </a:r>
          </a:p>
          <a:p>
            <a:pPr>
              <a:lnSpc>
                <a:spcPct val="150000"/>
              </a:lnSpc>
              <a:spcBef>
                <a:spcPts val="0"/>
              </a:spcBef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/>
              <a:t>27 + Years of Experience in Training</a:t>
            </a:r>
          </a:p>
          <a:p>
            <a:pPr>
              <a:lnSpc>
                <a:spcPct val="150000"/>
              </a:lnSpc>
              <a:spcBef>
                <a:spcPts val="0"/>
              </a:spcBef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/>
              <a:t>100K + Trainee</a:t>
            </a:r>
          </a:p>
          <a:p>
            <a:pPr>
              <a:lnSpc>
                <a:spcPct val="150000"/>
              </a:lnSpc>
              <a:spcBef>
                <a:spcPts val="0"/>
              </a:spcBef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/>
              <a:t>20K+ Group</a:t>
            </a:r>
          </a:p>
          <a:p>
            <a:pPr>
              <a:lnSpc>
                <a:spcPct val="150000"/>
              </a:lnSpc>
              <a:spcBef>
                <a:spcPts val="0"/>
              </a:spcBef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/>
              <a:t>10K+ Corporate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A974DB-CE3E-440D-8AB3-C1E168963363}"/>
              </a:ext>
            </a:extLst>
          </p:cNvPr>
          <p:cNvGrpSpPr/>
          <p:nvPr/>
        </p:nvGrpSpPr>
        <p:grpSpPr>
          <a:xfrm>
            <a:off x="8305800" y="2286000"/>
            <a:ext cx="3733800" cy="2209800"/>
            <a:chOff x="8382001" y="2093559"/>
            <a:chExt cx="3472542" cy="2209799"/>
          </a:xfrm>
        </p:grpSpPr>
        <p:grpSp>
          <p:nvGrpSpPr>
            <p:cNvPr id="17" name="Group 16"/>
            <p:cNvGrpSpPr>
              <a:grpSpLocks noChangeAspect="1"/>
            </p:cNvGrpSpPr>
            <p:nvPr/>
          </p:nvGrpSpPr>
          <p:grpSpPr>
            <a:xfrm>
              <a:off x="8382001" y="2093559"/>
              <a:ext cx="3472542" cy="2209799"/>
              <a:chOff x="1066800" y="1066800"/>
              <a:chExt cx="3352800" cy="213360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066800" y="1066800"/>
                <a:ext cx="3352800" cy="2133600"/>
                <a:chOff x="762000" y="1066800"/>
                <a:chExt cx="3352800" cy="2133600"/>
              </a:xfrm>
              <a:solidFill>
                <a:srgbClr val="0072C6"/>
              </a:solidFill>
            </p:grpSpPr>
            <p:sp>
              <p:nvSpPr>
                <p:cNvPr id="20" name="Rounded Rectangle 19"/>
                <p:cNvSpPr>
                  <a:spLocks noChangeAspect="1"/>
                </p:cNvSpPr>
                <p:nvPr/>
              </p:nvSpPr>
              <p:spPr>
                <a:xfrm>
                  <a:off x="762000" y="1066800"/>
                  <a:ext cx="3352800" cy="2133600"/>
                </a:xfrm>
                <a:prstGeom prst="roundRect">
                  <a:avLst/>
                </a:prstGeom>
                <a:solidFill>
                  <a:srgbClr val="00188F"/>
                </a:solidFill>
                <a:ln>
                  <a:solidFill>
                    <a:srgbClr val="00188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762000" y="1676400"/>
                  <a:ext cx="3352800" cy="1219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4036" y="1161615"/>
                <a:ext cx="1838325" cy="466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9E9AA6-D65A-40FB-A0FC-EB3B511CD172}"/>
                </a:ext>
              </a:extLst>
            </p:cNvPr>
            <p:cNvSpPr txBox="1"/>
            <p:nvPr/>
          </p:nvSpPr>
          <p:spPr>
            <a:xfrm>
              <a:off x="8382001" y="2703159"/>
              <a:ext cx="3429000" cy="1320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atin typeface="Calibri" panose="020F0502020204030204" pitchFamily="34" charset="0"/>
                  <a:cs typeface="Calibri" panose="020F0502020204030204" pitchFamily="34" charset="0"/>
                </a:rPr>
                <a:t>Dr. Ahmed </a:t>
              </a:r>
              <a:br>
                <a:rPr lang="en-US" sz="40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4000" b="1" dirty="0">
                  <a:latin typeface="Calibri" panose="020F0502020204030204" pitchFamily="34" charset="0"/>
                  <a:cs typeface="Calibri" panose="020F0502020204030204" pitchFamily="34" charset="0"/>
                </a:rPr>
                <a:t>El-Warith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36856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966" y="225678"/>
            <a:ext cx="24403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latin typeface="Calibri"/>
                <a:cs typeface="Calibri"/>
              </a:rPr>
              <a:t>Keep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5" dirty="0">
                <a:latin typeface="Calibri"/>
                <a:cs typeface="Calibri"/>
              </a:rPr>
              <a:t>it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Simple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13076" y="2182367"/>
            <a:ext cx="7512050" cy="3599815"/>
            <a:chOff x="2513076" y="2182367"/>
            <a:chExt cx="7512050" cy="3599815"/>
          </a:xfrm>
        </p:grpSpPr>
        <p:sp>
          <p:nvSpPr>
            <p:cNvPr id="4" name="object 4"/>
            <p:cNvSpPr/>
            <p:nvPr/>
          </p:nvSpPr>
          <p:spPr>
            <a:xfrm>
              <a:off x="2517648" y="4312919"/>
              <a:ext cx="2157730" cy="707390"/>
            </a:xfrm>
            <a:custGeom>
              <a:avLst/>
              <a:gdLst/>
              <a:ahLst/>
              <a:cxnLst/>
              <a:rect l="l" t="t" r="r" b="b"/>
              <a:pathLst>
                <a:path w="2157729" h="707389">
                  <a:moveTo>
                    <a:pt x="0" y="707135"/>
                  </a:moveTo>
                  <a:lnTo>
                    <a:pt x="282701" y="707135"/>
                  </a:lnTo>
                </a:path>
                <a:path w="2157729" h="707389">
                  <a:moveTo>
                    <a:pt x="657606" y="707135"/>
                  </a:moveTo>
                  <a:lnTo>
                    <a:pt x="1219962" y="707135"/>
                  </a:lnTo>
                </a:path>
                <a:path w="2157729" h="707389">
                  <a:moveTo>
                    <a:pt x="0" y="0"/>
                  </a:moveTo>
                  <a:lnTo>
                    <a:pt x="282701" y="0"/>
                  </a:lnTo>
                </a:path>
                <a:path w="2157729" h="707389">
                  <a:moveTo>
                    <a:pt x="657606" y="0"/>
                  </a:moveTo>
                  <a:lnTo>
                    <a:pt x="215722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00350" y="3746753"/>
              <a:ext cx="375285" cy="1979930"/>
            </a:xfrm>
            <a:custGeom>
              <a:avLst/>
              <a:gdLst/>
              <a:ahLst/>
              <a:cxnLst/>
              <a:rect l="l" t="t" r="r" b="b"/>
              <a:pathLst>
                <a:path w="375285" h="1979929">
                  <a:moveTo>
                    <a:pt x="374904" y="0"/>
                  </a:moveTo>
                  <a:lnTo>
                    <a:pt x="0" y="0"/>
                  </a:lnTo>
                  <a:lnTo>
                    <a:pt x="0" y="1979676"/>
                  </a:lnTo>
                  <a:lnTo>
                    <a:pt x="374904" y="1979676"/>
                  </a:lnTo>
                  <a:lnTo>
                    <a:pt x="37490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12514" y="5020055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10">
                  <a:moveTo>
                    <a:pt x="0" y="0"/>
                  </a:moveTo>
                  <a:lnTo>
                    <a:pt x="56235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37610" y="4595622"/>
              <a:ext cx="375285" cy="1130935"/>
            </a:xfrm>
            <a:custGeom>
              <a:avLst/>
              <a:gdLst/>
              <a:ahLst/>
              <a:cxnLst/>
              <a:rect l="l" t="t" r="r" b="b"/>
              <a:pathLst>
                <a:path w="375285" h="1130935">
                  <a:moveTo>
                    <a:pt x="374903" y="0"/>
                  </a:moveTo>
                  <a:lnTo>
                    <a:pt x="0" y="0"/>
                  </a:lnTo>
                  <a:lnTo>
                    <a:pt x="0" y="1130808"/>
                  </a:lnTo>
                  <a:lnTo>
                    <a:pt x="374903" y="1130808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17648" y="2900171"/>
              <a:ext cx="4970780" cy="2120265"/>
            </a:xfrm>
            <a:custGeom>
              <a:avLst/>
              <a:gdLst/>
              <a:ahLst/>
              <a:cxnLst/>
              <a:rect l="l" t="t" r="r" b="b"/>
              <a:pathLst>
                <a:path w="4970780" h="2120265">
                  <a:moveTo>
                    <a:pt x="2532126" y="2119884"/>
                  </a:moveTo>
                  <a:lnTo>
                    <a:pt x="3094481" y="2119884"/>
                  </a:lnTo>
                </a:path>
                <a:path w="4970780" h="2120265">
                  <a:moveTo>
                    <a:pt x="2532126" y="1412747"/>
                  </a:moveTo>
                  <a:lnTo>
                    <a:pt x="4970526" y="1412747"/>
                  </a:lnTo>
                </a:path>
                <a:path w="4970780" h="2120265">
                  <a:moveTo>
                    <a:pt x="2532126" y="705612"/>
                  </a:moveTo>
                  <a:lnTo>
                    <a:pt x="4970526" y="705612"/>
                  </a:lnTo>
                </a:path>
                <a:path w="4970780" h="2120265">
                  <a:moveTo>
                    <a:pt x="0" y="0"/>
                  </a:moveTo>
                  <a:lnTo>
                    <a:pt x="215722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17648" y="2190368"/>
              <a:ext cx="7503159" cy="711835"/>
            </a:xfrm>
            <a:custGeom>
              <a:avLst/>
              <a:gdLst/>
              <a:ahLst/>
              <a:cxnLst/>
              <a:rect l="l" t="t" r="r" b="b"/>
              <a:pathLst>
                <a:path w="7503159" h="711835">
                  <a:moveTo>
                    <a:pt x="2532126" y="711707"/>
                  </a:moveTo>
                  <a:lnTo>
                    <a:pt x="7502652" y="711707"/>
                  </a:lnTo>
                </a:path>
                <a:path w="7503159" h="711835">
                  <a:moveTo>
                    <a:pt x="2532126" y="707135"/>
                  </a:moveTo>
                  <a:lnTo>
                    <a:pt x="7502652" y="707135"/>
                  </a:lnTo>
                </a:path>
                <a:path w="7503159" h="711835">
                  <a:moveTo>
                    <a:pt x="0" y="4572"/>
                  </a:moveTo>
                  <a:lnTo>
                    <a:pt x="7502652" y="4572"/>
                  </a:lnTo>
                </a:path>
                <a:path w="7503159" h="711835">
                  <a:moveTo>
                    <a:pt x="0" y="0"/>
                  </a:moveTo>
                  <a:lnTo>
                    <a:pt x="7502652" y="0"/>
                  </a:lnTo>
                </a:path>
              </a:pathLst>
            </a:custGeom>
            <a:ln w="533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74870" y="2192273"/>
              <a:ext cx="375285" cy="3534410"/>
            </a:xfrm>
            <a:custGeom>
              <a:avLst/>
              <a:gdLst/>
              <a:ahLst/>
              <a:cxnLst/>
              <a:rect l="l" t="t" r="r" b="b"/>
              <a:pathLst>
                <a:path w="375285" h="3534410">
                  <a:moveTo>
                    <a:pt x="374903" y="0"/>
                  </a:moveTo>
                  <a:lnTo>
                    <a:pt x="0" y="0"/>
                  </a:lnTo>
                  <a:lnTo>
                    <a:pt x="0" y="3534155"/>
                  </a:lnTo>
                  <a:lnTo>
                    <a:pt x="374903" y="3534155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88558" y="5017388"/>
              <a:ext cx="1499870" cy="5080"/>
            </a:xfrm>
            <a:custGeom>
              <a:avLst/>
              <a:gdLst/>
              <a:ahLst/>
              <a:cxnLst/>
              <a:rect l="l" t="t" r="r" b="b"/>
              <a:pathLst>
                <a:path w="1499870" h="5079">
                  <a:moveTo>
                    <a:pt x="0" y="4572"/>
                  </a:moveTo>
                  <a:lnTo>
                    <a:pt x="1499615" y="4572"/>
                  </a:lnTo>
                </a:path>
                <a:path w="1499870" h="5079">
                  <a:moveTo>
                    <a:pt x="0" y="0"/>
                  </a:moveTo>
                  <a:lnTo>
                    <a:pt x="1499615" y="0"/>
                  </a:lnTo>
                </a:path>
              </a:pathLst>
            </a:custGeom>
            <a:ln w="533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12130" y="4595621"/>
              <a:ext cx="1313815" cy="1130935"/>
            </a:xfrm>
            <a:custGeom>
              <a:avLst/>
              <a:gdLst/>
              <a:ahLst/>
              <a:cxnLst/>
              <a:rect l="l" t="t" r="r" b="b"/>
              <a:pathLst>
                <a:path w="1313815" h="1130935">
                  <a:moveTo>
                    <a:pt x="376428" y="0"/>
                  </a:moveTo>
                  <a:lnTo>
                    <a:pt x="0" y="0"/>
                  </a:lnTo>
                  <a:lnTo>
                    <a:pt x="0" y="1130808"/>
                  </a:lnTo>
                  <a:lnTo>
                    <a:pt x="376428" y="1130808"/>
                  </a:lnTo>
                  <a:lnTo>
                    <a:pt x="376428" y="0"/>
                  </a:lnTo>
                  <a:close/>
                </a:path>
                <a:path w="1313815" h="1130935">
                  <a:moveTo>
                    <a:pt x="1313688" y="423672"/>
                  </a:moveTo>
                  <a:lnTo>
                    <a:pt x="938784" y="423672"/>
                  </a:lnTo>
                  <a:lnTo>
                    <a:pt x="938784" y="1130808"/>
                  </a:lnTo>
                  <a:lnTo>
                    <a:pt x="1313688" y="1130808"/>
                  </a:lnTo>
                  <a:lnTo>
                    <a:pt x="1313688" y="42367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63078" y="5017388"/>
              <a:ext cx="1501140" cy="5080"/>
            </a:xfrm>
            <a:custGeom>
              <a:avLst/>
              <a:gdLst/>
              <a:ahLst/>
              <a:cxnLst/>
              <a:rect l="l" t="t" r="r" b="b"/>
              <a:pathLst>
                <a:path w="1501140" h="5079">
                  <a:moveTo>
                    <a:pt x="0" y="4572"/>
                  </a:moveTo>
                  <a:lnTo>
                    <a:pt x="1501140" y="4572"/>
                  </a:lnTo>
                </a:path>
                <a:path w="1501140" h="5079">
                  <a:moveTo>
                    <a:pt x="0" y="0"/>
                  </a:moveTo>
                  <a:lnTo>
                    <a:pt x="1501140" y="0"/>
                  </a:lnTo>
                </a:path>
              </a:pathLst>
            </a:custGeom>
            <a:ln w="533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63078" y="3605783"/>
              <a:ext cx="1501140" cy="707390"/>
            </a:xfrm>
            <a:custGeom>
              <a:avLst/>
              <a:gdLst/>
              <a:ahLst/>
              <a:cxnLst/>
              <a:rect l="l" t="t" r="r" b="b"/>
              <a:pathLst>
                <a:path w="1501140" h="707389">
                  <a:moveTo>
                    <a:pt x="0" y="707135"/>
                  </a:moveTo>
                  <a:lnTo>
                    <a:pt x="1501140" y="707135"/>
                  </a:lnTo>
                </a:path>
                <a:path w="1501140" h="707389">
                  <a:moveTo>
                    <a:pt x="0" y="0"/>
                  </a:moveTo>
                  <a:lnTo>
                    <a:pt x="1501140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88174" y="3464813"/>
              <a:ext cx="1313815" cy="2261870"/>
            </a:xfrm>
            <a:custGeom>
              <a:avLst/>
              <a:gdLst/>
              <a:ahLst/>
              <a:cxnLst/>
              <a:rect l="l" t="t" r="r" b="b"/>
              <a:pathLst>
                <a:path w="1313815" h="2261870">
                  <a:moveTo>
                    <a:pt x="374904" y="0"/>
                  </a:moveTo>
                  <a:lnTo>
                    <a:pt x="0" y="0"/>
                  </a:lnTo>
                  <a:lnTo>
                    <a:pt x="0" y="2261616"/>
                  </a:lnTo>
                  <a:lnTo>
                    <a:pt x="374904" y="2261616"/>
                  </a:lnTo>
                  <a:lnTo>
                    <a:pt x="374904" y="0"/>
                  </a:lnTo>
                  <a:close/>
                </a:path>
                <a:path w="1313815" h="2261870">
                  <a:moveTo>
                    <a:pt x="1313688" y="1696212"/>
                  </a:moveTo>
                  <a:lnTo>
                    <a:pt x="937260" y="1696212"/>
                  </a:lnTo>
                  <a:lnTo>
                    <a:pt x="937260" y="2261616"/>
                  </a:lnTo>
                  <a:lnTo>
                    <a:pt x="1313688" y="2261616"/>
                  </a:lnTo>
                  <a:lnTo>
                    <a:pt x="1313688" y="16962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739121" y="5017388"/>
              <a:ext cx="281305" cy="5080"/>
            </a:xfrm>
            <a:custGeom>
              <a:avLst/>
              <a:gdLst/>
              <a:ahLst/>
              <a:cxnLst/>
              <a:rect l="l" t="t" r="r" b="b"/>
              <a:pathLst>
                <a:path w="281304" h="5079">
                  <a:moveTo>
                    <a:pt x="0" y="4572"/>
                  </a:moveTo>
                  <a:lnTo>
                    <a:pt x="281177" y="4572"/>
                  </a:lnTo>
                </a:path>
                <a:path w="281304" h="5079">
                  <a:moveTo>
                    <a:pt x="0" y="0"/>
                  </a:moveTo>
                  <a:lnTo>
                    <a:pt x="281177" y="0"/>
                  </a:lnTo>
                </a:path>
              </a:pathLst>
            </a:custGeom>
            <a:ln w="533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739121" y="3605783"/>
              <a:ext cx="281305" cy="707390"/>
            </a:xfrm>
            <a:custGeom>
              <a:avLst/>
              <a:gdLst/>
              <a:ahLst/>
              <a:cxnLst/>
              <a:rect l="l" t="t" r="r" b="b"/>
              <a:pathLst>
                <a:path w="281304" h="707389">
                  <a:moveTo>
                    <a:pt x="0" y="707135"/>
                  </a:moveTo>
                  <a:lnTo>
                    <a:pt x="281177" y="707135"/>
                  </a:lnTo>
                </a:path>
                <a:path w="281304" h="707389">
                  <a:moveTo>
                    <a:pt x="0" y="0"/>
                  </a:moveTo>
                  <a:lnTo>
                    <a:pt x="281177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364218" y="2899409"/>
              <a:ext cx="375285" cy="2827020"/>
            </a:xfrm>
            <a:custGeom>
              <a:avLst/>
              <a:gdLst/>
              <a:ahLst/>
              <a:cxnLst/>
              <a:rect l="l" t="t" r="r" b="b"/>
              <a:pathLst>
                <a:path w="375284" h="2827020">
                  <a:moveTo>
                    <a:pt x="374903" y="0"/>
                  </a:moveTo>
                  <a:lnTo>
                    <a:pt x="0" y="0"/>
                  </a:lnTo>
                  <a:lnTo>
                    <a:pt x="0" y="2827020"/>
                  </a:lnTo>
                  <a:lnTo>
                    <a:pt x="374903" y="2827020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00350" y="2192273"/>
              <a:ext cx="6939280" cy="3534410"/>
            </a:xfrm>
            <a:custGeom>
              <a:avLst/>
              <a:gdLst/>
              <a:ahLst/>
              <a:cxnLst/>
              <a:rect l="l" t="t" r="r" b="b"/>
              <a:pathLst>
                <a:path w="6939280" h="3534410">
                  <a:moveTo>
                    <a:pt x="0" y="1554480"/>
                  </a:moveTo>
                  <a:lnTo>
                    <a:pt x="374904" y="1554480"/>
                  </a:lnTo>
                  <a:lnTo>
                    <a:pt x="374904" y="3534155"/>
                  </a:lnTo>
                  <a:lnTo>
                    <a:pt x="0" y="3534155"/>
                  </a:lnTo>
                  <a:lnTo>
                    <a:pt x="0" y="1554480"/>
                  </a:lnTo>
                  <a:close/>
                </a:path>
                <a:path w="6939280" h="3534410">
                  <a:moveTo>
                    <a:pt x="937260" y="2403348"/>
                  </a:moveTo>
                  <a:lnTo>
                    <a:pt x="1312164" y="2403348"/>
                  </a:lnTo>
                  <a:lnTo>
                    <a:pt x="1312164" y="3534155"/>
                  </a:lnTo>
                  <a:lnTo>
                    <a:pt x="937260" y="3534155"/>
                  </a:lnTo>
                  <a:lnTo>
                    <a:pt x="937260" y="2403348"/>
                  </a:lnTo>
                  <a:close/>
                </a:path>
                <a:path w="6939280" h="3534410">
                  <a:moveTo>
                    <a:pt x="1874520" y="0"/>
                  </a:moveTo>
                  <a:lnTo>
                    <a:pt x="2249424" y="0"/>
                  </a:lnTo>
                  <a:lnTo>
                    <a:pt x="2249424" y="3534155"/>
                  </a:lnTo>
                  <a:lnTo>
                    <a:pt x="1874520" y="3534155"/>
                  </a:lnTo>
                  <a:lnTo>
                    <a:pt x="1874520" y="0"/>
                  </a:lnTo>
                  <a:close/>
                </a:path>
                <a:path w="6939280" h="3534410">
                  <a:moveTo>
                    <a:pt x="2811779" y="2403348"/>
                  </a:moveTo>
                  <a:lnTo>
                    <a:pt x="3188208" y="2403348"/>
                  </a:lnTo>
                  <a:lnTo>
                    <a:pt x="3188208" y="3534155"/>
                  </a:lnTo>
                  <a:lnTo>
                    <a:pt x="2811779" y="3534155"/>
                  </a:lnTo>
                  <a:lnTo>
                    <a:pt x="2811779" y="2403348"/>
                  </a:lnTo>
                  <a:close/>
                </a:path>
                <a:path w="6939280" h="3534410">
                  <a:moveTo>
                    <a:pt x="3750564" y="2827020"/>
                  </a:moveTo>
                  <a:lnTo>
                    <a:pt x="4125468" y="2827020"/>
                  </a:lnTo>
                  <a:lnTo>
                    <a:pt x="4125468" y="3534155"/>
                  </a:lnTo>
                  <a:lnTo>
                    <a:pt x="3750564" y="3534155"/>
                  </a:lnTo>
                  <a:lnTo>
                    <a:pt x="3750564" y="2827020"/>
                  </a:lnTo>
                  <a:close/>
                </a:path>
                <a:path w="6939280" h="3534410">
                  <a:moveTo>
                    <a:pt x="4687824" y="1272539"/>
                  </a:moveTo>
                  <a:lnTo>
                    <a:pt x="5062728" y="1272539"/>
                  </a:lnTo>
                  <a:lnTo>
                    <a:pt x="5062728" y="3534155"/>
                  </a:lnTo>
                  <a:lnTo>
                    <a:pt x="4687824" y="3534155"/>
                  </a:lnTo>
                  <a:lnTo>
                    <a:pt x="4687824" y="1272539"/>
                  </a:lnTo>
                  <a:close/>
                </a:path>
                <a:path w="6939280" h="3534410">
                  <a:moveTo>
                    <a:pt x="6563868" y="707136"/>
                  </a:moveTo>
                  <a:lnTo>
                    <a:pt x="6938772" y="707136"/>
                  </a:lnTo>
                  <a:lnTo>
                    <a:pt x="6938772" y="3534155"/>
                  </a:lnTo>
                  <a:lnTo>
                    <a:pt x="6563868" y="3534155"/>
                  </a:lnTo>
                  <a:lnTo>
                    <a:pt x="6563868" y="707136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17648" y="5725667"/>
              <a:ext cx="7503159" cy="56515"/>
            </a:xfrm>
            <a:custGeom>
              <a:avLst/>
              <a:gdLst/>
              <a:ahLst/>
              <a:cxnLst/>
              <a:rect l="l" t="t" r="r" b="b"/>
              <a:pathLst>
                <a:path w="7503159" h="56514">
                  <a:moveTo>
                    <a:pt x="0" y="0"/>
                  </a:moveTo>
                  <a:lnTo>
                    <a:pt x="7502652" y="0"/>
                  </a:lnTo>
                </a:path>
                <a:path w="7503159" h="56514">
                  <a:moveTo>
                    <a:pt x="0" y="0"/>
                  </a:moveTo>
                  <a:lnTo>
                    <a:pt x="0" y="56387"/>
                  </a:lnTo>
                </a:path>
                <a:path w="7503159" h="56514">
                  <a:moveTo>
                    <a:pt x="938784" y="0"/>
                  </a:moveTo>
                  <a:lnTo>
                    <a:pt x="938784" y="56387"/>
                  </a:lnTo>
                </a:path>
                <a:path w="7503159" h="56514">
                  <a:moveTo>
                    <a:pt x="1876043" y="0"/>
                  </a:moveTo>
                  <a:lnTo>
                    <a:pt x="1876043" y="56387"/>
                  </a:lnTo>
                </a:path>
                <a:path w="7503159" h="56514">
                  <a:moveTo>
                    <a:pt x="2813304" y="0"/>
                  </a:moveTo>
                  <a:lnTo>
                    <a:pt x="2813304" y="56387"/>
                  </a:lnTo>
                </a:path>
                <a:path w="7503159" h="56514">
                  <a:moveTo>
                    <a:pt x="3752088" y="0"/>
                  </a:moveTo>
                  <a:lnTo>
                    <a:pt x="3752088" y="56387"/>
                  </a:lnTo>
                </a:path>
                <a:path w="7503159" h="56514">
                  <a:moveTo>
                    <a:pt x="4689348" y="0"/>
                  </a:moveTo>
                  <a:lnTo>
                    <a:pt x="4689348" y="56387"/>
                  </a:lnTo>
                </a:path>
                <a:path w="7503159" h="56514">
                  <a:moveTo>
                    <a:pt x="5626608" y="0"/>
                  </a:moveTo>
                  <a:lnTo>
                    <a:pt x="5626608" y="56387"/>
                  </a:lnTo>
                </a:path>
                <a:path w="7503159" h="56514">
                  <a:moveTo>
                    <a:pt x="6565392" y="0"/>
                  </a:moveTo>
                  <a:lnTo>
                    <a:pt x="6565392" y="56387"/>
                  </a:lnTo>
                </a:path>
                <a:path w="7503159" h="56514">
                  <a:moveTo>
                    <a:pt x="7502652" y="0"/>
                  </a:moveTo>
                  <a:lnTo>
                    <a:pt x="7502652" y="56387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2517648" y="1485900"/>
            <a:ext cx="7503159" cy="0"/>
          </a:xfrm>
          <a:custGeom>
            <a:avLst/>
            <a:gdLst/>
            <a:ahLst/>
            <a:cxnLst/>
            <a:rect l="l" t="t" r="r" b="b"/>
            <a:pathLst>
              <a:path w="7503159">
                <a:moveTo>
                  <a:pt x="0" y="0"/>
                </a:moveTo>
                <a:lnTo>
                  <a:pt x="7502652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150479" y="4898897"/>
            <a:ext cx="9283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Bookcases,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01976" y="3485210"/>
            <a:ext cx="25857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2385" algn="l"/>
              </a:tabLst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15%</a:t>
            </a:r>
            <a:r>
              <a:rPr sz="1200" spc="254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trike="sngStrike" dirty="0">
                <a:solidFill>
                  <a:srgbClr val="FFFFFF"/>
                </a:solidFill>
                <a:latin typeface="Calibri"/>
                <a:cs typeface="Calibri"/>
              </a:rPr>
              <a:t>ppliances,</a:t>
            </a:r>
            <a:r>
              <a:rPr sz="1200" strike="sngStrike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trike="sngStrike" dirty="0">
                <a:solidFill>
                  <a:srgbClr val="FFFFFF"/>
                </a:solidFill>
                <a:latin typeface="Calibri"/>
                <a:cs typeface="Calibri"/>
              </a:rPr>
              <a:t>14%	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79066" y="5605983"/>
            <a:ext cx="212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0%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79066" y="4899152"/>
            <a:ext cx="212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5%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01976" y="4192270"/>
            <a:ext cx="288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01976" y="2778328"/>
            <a:ext cx="2889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01976" y="2072132"/>
            <a:ext cx="288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5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01976" y="1365250"/>
            <a:ext cx="288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3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83307" y="5818428"/>
            <a:ext cx="17735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3925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Appliances	Accessories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85208" y="5818428"/>
            <a:ext cx="5556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on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65394" y="5818428"/>
            <a:ext cx="4711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irs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54902" y="5818428"/>
            <a:ext cx="5689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Copiers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32040" y="5818428"/>
            <a:ext cx="490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Ta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b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225408" y="5818428"/>
            <a:ext cx="7785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Bookcases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313926" y="5818428"/>
            <a:ext cx="4781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La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b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els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69740" y="782827"/>
            <a:ext cx="36537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585858"/>
                </a:solidFill>
                <a:latin typeface="Calibri"/>
                <a:cs typeface="Calibri"/>
              </a:rPr>
              <a:t>Sales</a:t>
            </a:r>
            <a:r>
              <a:rPr sz="32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585858"/>
                </a:solidFill>
                <a:latin typeface="Calibri"/>
                <a:cs typeface="Calibri"/>
              </a:rPr>
              <a:t>by </a:t>
            </a:r>
            <a:r>
              <a:rPr sz="3200" spc="-10" dirty="0">
                <a:solidFill>
                  <a:srgbClr val="585858"/>
                </a:solidFill>
                <a:latin typeface="Calibri"/>
                <a:cs typeface="Calibri"/>
              </a:rPr>
              <a:t>Sub-Category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966" y="225678"/>
            <a:ext cx="24403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latin typeface="Calibri"/>
                <a:cs typeface="Calibri"/>
              </a:rPr>
              <a:t>Keep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5" dirty="0">
                <a:latin typeface="Calibri"/>
                <a:cs typeface="Calibri"/>
              </a:rPr>
              <a:t>it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Simple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67127" y="2168651"/>
            <a:ext cx="7858125" cy="3613785"/>
            <a:chOff x="2167127" y="2168651"/>
            <a:chExt cx="7858125" cy="3613785"/>
          </a:xfrm>
        </p:grpSpPr>
        <p:sp>
          <p:nvSpPr>
            <p:cNvPr id="4" name="object 4"/>
            <p:cNvSpPr/>
            <p:nvPr/>
          </p:nvSpPr>
          <p:spPr>
            <a:xfrm>
              <a:off x="2171699" y="4306823"/>
              <a:ext cx="2256790" cy="710565"/>
            </a:xfrm>
            <a:custGeom>
              <a:avLst/>
              <a:gdLst/>
              <a:ahLst/>
              <a:cxnLst/>
              <a:rect l="l" t="t" r="r" b="b"/>
              <a:pathLst>
                <a:path w="2256790" h="710564">
                  <a:moveTo>
                    <a:pt x="0" y="710183"/>
                  </a:moveTo>
                  <a:lnTo>
                    <a:pt x="294894" y="710183"/>
                  </a:lnTo>
                </a:path>
                <a:path w="2256790" h="710564">
                  <a:moveTo>
                    <a:pt x="686562" y="710183"/>
                  </a:moveTo>
                  <a:lnTo>
                    <a:pt x="1274826" y="710183"/>
                  </a:lnTo>
                </a:path>
                <a:path w="2256790" h="710564">
                  <a:moveTo>
                    <a:pt x="0" y="0"/>
                  </a:moveTo>
                  <a:lnTo>
                    <a:pt x="294894" y="0"/>
                  </a:lnTo>
                </a:path>
                <a:path w="2256790" h="710564">
                  <a:moveTo>
                    <a:pt x="686562" y="0"/>
                  </a:moveTo>
                  <a:lnTo>
                    <a:pt x="225628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66593" y="3739133"/>
              <a:ext cx="391795" cy="1987550"/>
            </a:xfrm>
            <a:custGeom>
              <a:avLst/>
              <a:gdLst/>
              <a:ahLst/>
              <a:cxnLst/>
              <a:rect l="l" t="t" r="r" b="b"/>
              <a:pathLst>
                <a:path w="391794" h="1987550">
                  <a:moveTo>
                    <a:pt x="391668" y="0"/>
                  </a:moveTo>
                  <a:lnTo>
                    <a:pt x="0" y="0"/>
                  </a:lnTo>
                  <a:lnTo>
                    <a:pt x="0" y="1987296"/>
                  </a:lnTo>
                  <a:lnTo>
                    <a:pt x="391668" y="1987296"/>
                  </a:lnTo>
                  <a:lnTo>
                    <a:pt x="3916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39717" y="5017007"/>
              <a:ext cx="588645" cy="0"/>
            </a:xfrm>
            <a:custGeom>
              <a:avLst/>
              <a:gdLst/>
              <a:ahLst/>
              <a:cxnLst/>
              <a:rect l="l" t="t" r="r" b="b"/>
              <a:pathLst>
                <a:path w="588645">
                  <a:moveTo>
                    <a:pt x="0" y="0"/>
                  </a:moveTo>
                  <a:lnTo>
                    <a:pt x="588264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46525" y="4591050"/>
              <a:ext cx="393700" cy="1135380"/>
            </a:xfrm>
            <a:custGeom>
              <a:avLst/>
              <a:gdLst/>
              <a:ahLst/>
              <a:cxnLst/>
              <a:rect l="l" t="t" r="r" b="b"/>
              <a:pathLst>
                <a:path w="393700" h="1135379">
                  <a:moveTo>
                    <a:pt x="393191" y="0"/>
                  </a:moveTo>
                  <a:lnTo>
                    <a:pt x="0" y="0"/>
                  </a:lnTo>
                  <a:lnTo>
                    <a:pt x="0" y="1135380"/>
                  </a:lnTo>
                  <a:lnTo>
                    <a:pt x="393191" y="1135380"/>
                  </a:lnTo>
                  <a:lnTo>
                    <a:pt x="39319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71699" y="2887979"/>
              <a:ext cx="5199380" cy="2129155"/>
            </a:xfrm>
            <a:custGeom>
              <a:avLst/>
              <a:gdLst/>
              <a:ahLst/>
              <a:cxnLst/>
              <a:rect l="l" t="t" r="r" b="b"/>
              <a:pathLst>
                <a:path w="5199380" h="2129154">
                  <a:moveTo>
                    <a:pt x="2649474" y="2129028"/>
                  </a:moveTo>
                  <a:lnTo>
                    <a:pt x="3237738" y="2129028"/>
                  </a:lnTo>
                </a:path>
                <a:path w="5199380" h="2129154">
                  <a:moveTo>
                    <a:pt x="2649474" y="1418844"/>
                  </a:moveTo>
                  <a:lnTo>
                    <a:pt x="5199126" y="1418844"/>
                  </a:lnTo>
                </a:path>
                <a:path w="5199380" h="2129154">
                  <a:moveTo>
                    <a:pt x="0" y="710184"/>
                  </a:moveTo>
                  <a:lnTo>
                    <a:pt x="2256282" y="710184"/>
                  </a:lnTo>
                </a:path>
                <a:path w="5199380" h="2129154">
                  <a:moveTo>
                    <a:pt x="2649474" y="710184"/>
                  </a:moveTo>
                  <a:lnTo>
                    <a:pt x="5199126" y="710184"/>
                  </a:lnTo>
                </a:path>
                <a:path w="5199380" h="2129154">
                  <a:moveTo>
                    <a:pt x="0" y="0"/>
                  </a:moveTo>
                  <a:lnTo>
                    <a:pt x="225628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21173" y="2886074"/>
              <a:ext cx="5199380" cy="5080"/>
            </a:xfrm>
            <a:custGeom>
              <a:avLst/>
              <a:gdLst/>
              <a:ahLst/>
              <a:cxnLst/>
              <a:rect l="l" t="t" r="r" b="b"/>
              <a:pathLst>
                <a:path w="5199380" h="5080">
                  <a:moveTo>
                    <a:pt x="0" y="4572"/>
                  </a:moveTo>
                  <a:lnTo>
                    <a:pt x="5199126" y="4572"/>
                  </a:lnTo>
                </a:path>
                <a:path w="5199380" h="5080">
                  <a:moveTo>
                    <a:pt x="0" y="0"/>
                  </a:moveTo>
                  <a:lnTo>
                    <a:pt x="5199126" y="0"/>
                  </a:lnTo>
                </a:path>
              </a:pathLst>
            </a:custGeom>
            <a:ln w="381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71699" y="2176652"/>
              <a:ext cx="7848600" cy="5080"/>
            </a:xfrm>
            <a:custGeom>
              <a:avLst/>
              <a:gdLst/>
              <a:ahLst/>
              <a:cxnLst/>
              <a:rect l="l" t="t" r="r" b="b"/>
              <a:pathLst>
                <a:path w="7848600" h="5080">
                  <a:moveTo>
                    <a:pt x="0" y="4572"/>
                  </a:moveTo>
                  <a:lnTo>
                    <a:pt x="7848600" y="4572"/>
                  </a:lnTo>
                </a:path>
                <a:path w="7848600" h="5080">
                  <a:moveTo>
                    <a:pt x="0" y="0"/>
                  </a:moveTo>
                  <a:lnTo>
                    <a:pt x="7848600" y="0"/>
                  </a:lnTo>
                </a:path>
              </a:pathLst>
            </a:custGeom>
            <a:ln w="533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27982" y="2178557"/>
              <a:ext cx="393700" cy="3548379"/>
            </a:xfrm>
            <a:custGeom>
              <a:avLst/>
              <a:gdLst/>
              <a:ahLst/>
              <a:cxnLst/>
              <a:rect l="l" t="t" r="r" b="b"/>
              <a:pathLst>
                <a:path w="393700" h="3548379">
                  <a:moveTo>
                    <a:pt x="393191" y="0"/>
                  </a:moveTo>
                  <a:lnTo>
                    <a:pt x="0" y="0"/>
                  </a:lnTo>
                  <a:lnTo>
                    <a:pt x="0" y="3547872"/>
                  </a:lnTo>
                  <a:lnTo>
                    <a:pt x="393191" y="3547872"/>
                  </a:lnTo>
                  <a:lnTo>
                    <a:pt x="39319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01106" y="5014341"/>
              <a:ext cx="1569720" cy="5080"/>
            </a:xfrm>
            <a:custGeom>
              <a:avLst/>
              <a:gdLst/>
              <a:ahLst/>
              <a:cxnLst/>
              <a:rect l="l" t="t" r="r" b="b"/>
              <a:pathLst>
                <a:path w="1569720" h="5079">
                  <a:moveTo>
                    <a:pt x="0" y="4572"/>
                  </a:moveTo>
                  <a:lnTo>
                    <a:pt x="1569720" y="4572"/>
                  </a:lnTo>
                </a:path>
                <a:path w="1569720" h="5079">
                  <a:moveTo>
                    <a:pt x="0" y="0"/>
                  </a:moveTo>
                  <a:lnTo>
                    <a:pt x="1569720" y="0"/>
                  </a:lnTo>
                </a:path>
              </a:pathLst>
            </a:custGeom>
            <a:ln w="533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09438" y="4591049"/>
              <a:ext cx="1373505" cy="1135380"/>
            </a:xfrm>
            <a:custGeom>
              <a:avLst/>
              <a:gdLst/>
              <a:ahLst/>
              <a:cxnLst/>
              <a:rect l="l" t="t" r="r" b="b"/>
              <a:pathLst>
                <a:path w="1373504" h="1135379">
                  <a:moveTo>
                    <a:pt x="391668" y="0"/>
                  </a:moveTo>
                  <a:lnTo>
                    <a:pt x="0" y="0"/>
                  </a:lnTo>
                  <a:lnTo>
                    <a:pt x="0" y="1135380"/>
                  </a:lnTo>
                  <a:lnTo>
                    <a:pt x="391668" y="1135380"/>
                  </a:lnTo>
                  <a:lnTo>
                    <a:pt x="391668" y="0"/>
                  </a:lnTo>
                  <a:close/>
                </a:path>
                <a:path w="1373504" h="1135379">
                  <a:moveTo>
                    <a:pt x="1373124" y="425196"/>
                  </a:moveTo>
                  <a:lnTo>
                    <a:pt x="981456" y="425196"/>
                  </a:lnTo>
                  <a:lnTo>
                    <a:pt x="981456" y="1135380"/>
                  </a:lnTo>
                  <a:lnTo>
                    <a:pt x="1373124" y="1135380"/>
                  </a:lnTo>
                  <a:lnTo>
                    <a:pt x="1373124" y="425196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64018" y="5014341"/>
              <a:ext cx="1569720" cy="5080"/>
            </a:xfrm>
            <a:custGeom>
              <a:avLst/>
              <a:gdLst/>
              <a:ahLst/>
              <a:cxnLst/>
              <a:rect l="l" t="t" r="r" b="b"/>
              <a:pathLst>
                <a:path w="1569720" h="5079">
                  <a:moveTo>
                    <a:pt x="0" y="4572"/>
                  </a:moveTo>
                  <a:lnTo>
                    <a:pt x="1569720" y="4572"/>
                  </a:lnTo>
                </a:path>
                <a:path w="1569720" h="5079">
                  <a:moveTo>
                    <a:pt x="0" y="0"/>
                  </a:moveTo>
                  <a:lnTo>
                    <a:pt x="1569720" y="0"/>
                  </a:lnTo>
                </a:path>
              </a:pathLst>
            </a:custGeom>
            <a:ln w="533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64018" y="3598163"/>
              <a:ext cx="1569720" cy="708660"/>
            </a:xfrm>
            <a:custGeom>
              <a:avLst/>
              <a:gdLst/>
              <a:ahLst/>
              <a:cxnLst/>
              <a:rect l="l" t="t" r="r" b="b"/>
              <a:pathLst>
                <a:path w="1569720" h="708660">
                  <a:moveTo>
                    <a:pt x="0" y="708660"/>
                  </a:moveTo>
                  <a:lnTo>
                    <a:pt x="1569720" y="708660"/>
                  </a:lnTo>
                </a:path>
                <a:path w="1569720" h="708660">
                  <a:moveTo>
                    <a:pt x="0" y="0"/>
                  </a:moveTo>
                  <a:lnTo>
                    <a:pt x="1569720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70826" y="3455669"/>
              <a:ext cx="1374775" cy="2270760"/>
            </a:xfrm>
            <a:custGeom>
              <a:avLst/>
              <a:gdLst/>
              <a:ahLst/>
              <a:cxnLst/>
              <a:rect l="l" t="t" r="r" b="b"/>
              <a:pathLst>
                <a:path w="1374775" h="2270760">
                  <a:moveTo>
                    <a:pt x="393192" y="0"/>
                  </a:moveTo>
                  <a:lnTo>
                    <a:pt x="0" y="0"/>
                  </a:lnTo>
                  <a:lnTo>
                    <a:pt x="0" y="2270760"/>
                  </a:lnTo>
                  <a:lnTo>
                    <a:pt x="393192" y="2270760"/>
                  </a:lnTo>
                  <a:lnTo>
                    <a:pt x="393192" y="0"/>
                  </a:lnTo>
                  <a:close/>
                </a:path>
                <a:path w="1374775" h="2270760">
                  <a:moveTo>
                    <a:pt x="1374648" y="1702308"/>
                  </a:moveTo>
                  <a:lnTo>
                    <a:pt x="981456" y="1702308"/>
                  </a:lnTo>
                  <a:lnTo>
                    <a:pt x="981456" y="2270760"/>
                  </a:lnTo>
                  <a:lnTo>
                    <a:pt x="1374648" y="2270760"/>
                  </a:lnTo>
                  <a:lnTo>
                    <a:pt x="1374648" y="1702308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725406" y="5014341"/>
              <a:ext cx="295275" cy="5080"/>
            </a:xfrm>
            <a:custGeom>
              <a:avLst/>
              <a:gdLst/>
              <a:ahLst/>
              <a:cxnLst/>
              <a:rect l="l" t="t" r="r" b="b"/>
              <a:pathLst>
                <a:path w="295275" h="5079">
                  <a:moveTo>
                    <a:pt x="0" y="4572"/>
                  </a:moveTo>
                  <a:lnTo>
                    <a:pt x="294894" y="4572"/>
                  </a:lnTo>
                </a:path>
                <a:path w="295275" h="5079">
                  <a:moveTo>
                    <a:pt x="0" y="0"/>
                  </a:moveTo>
                  <a:lnTo>
                    <a:pt x="294894" y="0"/>
                  </a:lnTo>
                </a:path>
              </a:pathLst>
            </a:custGeom>
            <a:ln w="533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725406" y="3598163"/>
              <a:ext cx="295275" cy="708660"/>
            </a:xfrm>
            <a:custGeom>
              <a:avLst/>
              <a:gdLst/>
              <a:ahLst/>
              <a:cxnLst/>
              <a:rect l="l" t="t" r="r" b="b"/>
              <a:pathLst>
                <a:path w="295275" h="708660">
                  <a:moveTo>
                    <a:pt x="0" y="708660"/>
                  </a:moveTo>
                  <a:lnTo>
                    <a:pt x="294894" y="708660"/>
                  </a:lnTo>
                </a:path>
                <a:path w="295275" h="708660">
                  <a:moveTo>
                    <a:pt x="0" y="0"/>
                  </a:moveTo>
                  <a:lnTo>
                    <a:pt x="294894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333737" y="2888741"/>
              <a:ext cx="391795" cy="2837815"/>
            </a:xfrm>
            <a:custGeom>
              <a:avLst/>
              <a:gdLst/>
              <a:ahLst/>
              <a:cxnLst/>
              <a:rect l="l" t="t" r="r" b="b"/>
              <a:pathLst>
                <a:path w="391795" h="2837815">
                  <a:moveTo>
                    <a:pt x="391667" y="0"/>
                  </a:moveTo>
                  <a:lnTo>
                    <a:pt x="0" y="0"/>
                  </a:lnTo>
                  <a:lnTo>
                    <a:pt x="0" y="2837688"/>
                  </a:lnTo>
                  <a:lnTo>
                    <a:pt x="391667" y="2837688"/>
                  </a:lnTo>
                  <a:lnTo>
                    <a:pt x="3916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66593" y="2178557"/>
              <a:ext cx="7259320" cy="3548379"/>
            </a:xfrm>
            <a:custGeom>
              <a:avLst/>
              <a:gdLst/>
              <a:ahLst/>
              <a:cxnLst/>
              <a:rect l="l" t="t" r="r" b="b"/>
              <a:pathLst>
                <a:path w="7259320" h="3548379">
                  <a:moveTo>
                    <a:pt x="0" y="1560575"/>
                  </a:moveTo>
                  <a:lnTo>
                    <a:pt x="391668" y="1560575"/>
                  </a:lnTo>
                  <a:lnTo>
                    <a:pt x="391668" y="3547872"/>
                  </a:lnTo>
                  <a:lnTo>
                    <a:pt x="0" y="3547872"/>
                  </a:lnTo>
                  <a:lnTo>
                    <a:pt x="0" y="1560575"/>
                  </a:lnTo>
                  <a:close/>
                </a:path>
                <a:path w="7259320" h="3548379">
                  <a:moveTo>
                    <a:pt x="979932" y="2412491"/>
                  </a:moveTo>
                  <a:lnTo>
                    <a:pt x="1373123" y="2412491"/>
                  </a:lnTo>
                  <a:lnTo>
                    <a:pt x="1373123" y="3547872"/>
                  </a:lnTo>
                  <a:lnTo>
                    <a:pt x="979932" y="3547872"/>
                  </a:lnTo>
                  <a:lnTo>
                    <a:pt x="979932" y="2412491"/>
                  </a:lnTo>
                  <a:close/>
                </a:path>
                <a:path w="7259320" h="3548379">
                  <a:moveTo>
                    <a:pt x="1961388" y="0"/>
                  </a:moveTo>
                  <a:lnTo>
                    <a:pt x="2354580" y="0"/>
                  </a:lnTo>
                  <a:lnTo>
                    <a:pt x="2354580" y="3547872"/>
                  </a:lnTo>
                  <a:lnTo>
                    <a:pt x="1961388" y="3547872"/>
                  </a:lnTo>
                  <a:lnTo>
                    <a:pt x="1961388" y="0"/>
                  </a:lnTo>
                  <a:close/>
                </a:path>
                <a:path w="7259320" h="3548379">
                  <a:moveTo>
                    <a:pt x="2942844" y="2412491"/>
                  </a:moveTo>
                  <a:lnTo>
                    <a:pt x="3334511" y="2412491"/>
                  </a:lnTo>
                  <a:lnTo>
                    <a:pt x="3334511" y="3547872"/>
                  </a:lnTo>
                  <a:lnTo>
                    <a:pt x="2942844" y="3547872"/>
                  </a:lnTo>
                  <a:lnTo>
                    <a:pt x="2942844" y="2412491"/>
                  </a:lnTo>
                  <a:close/>
                </a:path>
                <a:path w="7259320" h="3548379">
                  <a:moveTo>
                    <a:pt x="3924300" y="2837687"/>
                  </a:moveTo>
                  <a:lnTo>
                    <a:pt x="4315967" y="2837687"/>
                  </a:lnTo>
                  <a:lnTo>
                    <a:pt x="4315967" y="3547872"/>
                  </a:lnTo>
                  <a:lnTo>
                    <a:pt x="3924300" y="3547872"/>
                  </a:lnTo>
                  <a:lnTo>
                    <a:pt x="3924300" y="2837687"/>
                  </a:lnTo>
                  <a:close/>
                </a:path>
                <a:path w="7259320" h="3548379">
                  <a:moveTo>
                    <a:pt x="4904232" y="1277112"/>
                  </a:moveTo>
                  <a:lnTo>
                    <a:pt x="5297424" y="1277112"/>
                  </a:lnTo>
                  <a:lnTo>
                    <a:pt x="5297424" y="3547872"/>
                  </a:lnTo>
                  <a:lnTo>
                    <a:pt x="4904232" y="3547872"/>
                  </a:lnTo>
                  <a:lnTo>
                    <a:pt x="4904232" y="1277112"/>
                  </a:lnTo>
                  <a:close/>
                </a:path>
                <a:path w="7259320" h="3548379">
                  <a:moveTo>
                    <a:pt x="6867144" y="710183"/>
                  </a:moveTo>
                  <a:lnTo>
                    <a:pt x="7258811" y="710183"/>
                  </a:lnTo>
                  <a:lnTo>
                    <a:pt x="7258811" y="3547872"/>
                  </a:lnTo>
                  <a:lnTo>
                    <a:pt x="6867144" y="3547872"/>
                  </a:lnTo>
                  <a:lnTo>
                    <a:pt x="6867144" y="710183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71699" y="5725667"/>
              <a:ext cx="7848600" cy="56515"/>
            </a:xfrm>
            <a:custGeom>
              <a:avLst/>
              <a:gdLst/>
              <a:ahLst/>
              <a:cxnLst/>
              <a:rect l="l" t="t" r="r" b="b"/>
              <a:pathLst>
                <a:path w="7848600" h="56514">
                  <a:moveTo>
                    <a:pt x="0" y="0"/>
                  </a:moveTo>
                  <a:lnTo>
                    <a:pt x="7848600" y="0"/>
                  </a:lnTo>
                </a:path>
                <a:path w="7848600" h="56514">
                  <a:moveTo>
                    <a:pt x="0" y="0"/>
                  </a:moveTo>
                  <a:lnTo>
                    <a:pt x="0" y="56387"/>
                  </a:lnTo>
                </a:path>
                <a:path w="7848600" h="56514">
                  <a:moveTo>
                    <a:pt x="981456" y="0"/>
                  </a:moveTo>
                  <a:lnTo>
                    <a:pt x="981456" y="56387"/>
                  </a:lnTo>
                </a:path>
                <a:path w="7848600" h="56514">
                  <a:moveTo>
                    <a:pt x="1962912" y="0"/>
                  </a:moveTo>
                  <a:lnTo>
                    <a:pt x="1962912" y="56387"/>
                  </a:lnTo>
                </a:path>
                <a:path w="7848600" h="56514">
                  <a:moveTo>
                    <a:pt x="2942844" y="0"/>
                  </a:moveTo>
                  <a:lnTo>
                    <a:pt x="2942844" y="56387"/>
                  </a:lnTo>
                </a:path>
                <a:path w="7848600" h="56514">
                  <a:moveTo>
                    <a:pt x="3924300" y="0"/>
                  </a:moveTo>
                  <a:lnTo>
                    <a:pt x="3924300" y="56387"/>
                  </a:lnTo>
                </a:path>
                <a:path w="7848600" h="56514">
                  <a:moveTo>
                    <a:pt x="4905756" y="0"/>
                  </a:moveTo>
                  <a:lnTo>
                    <a:pt x="4905756" y="56387"/>
                  </a:lnTo>
                </a:path>
                <a:path w="7848600" h="56514">
                  <a:moveTo>
                    <a:pt x="5887211" y="0"/>
                  </a:moveTo>
                  <a:lnTo>
                    <a:pt x="5887211" y="56387"/>
                  </a:lnTo>
                </a:path>
                <a:path w="7848600" h="56514">
                  <a:moveTo>
                    <a:pt x="6867144" y="0"/>
                  </a:moveTo>
                  <a:lnTo>
                    <a:pt x="6867144" y="56387"/>
                  </a:lnTo>
                </a:path>
                <a:path w="7848600" h="56514">
                  <a:moveTo>
                    <a:pt x="7848600" y="0"/>
                  </a:moveTo>
                  <a:lnTo>
                    <a:pt x="7848600" y="56387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2171700" y="1469136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518410" y="3477514"/>
            <a:ext cx="290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14%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37584" y="4328617"/>
            <a:ext cx="2127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8%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80686" y="1916684"/>
            <a:ext cx="290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25%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99861" y="4328617"/>
            <a:ext cx="2127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8%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81064" y="4754626"/>
            <a:ext cx="212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5%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24166" y="3193796"/>
            <a:ext cx="290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16%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43341" y="4896739"/>
            <a:ext cx="212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4%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386696" y="2626233"/>
            <a:ext cx="290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20%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58314" y="5818428"/>
            <a:ext cx="8096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Appliances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13354" y="5818428"/>
            <a:ext cx="86169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Accessories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46828" y="5818428"/>
            <a:ext cx="5556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on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70703" y="5818428"/>
            <a:ext cx="4711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irs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303009" y="5818428"/>
            <a:ext cx="5689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Copiers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323835" y="5818428"/>
            <a:ext cx="490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Ta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b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60511" y="5818428"/>
            <a:ext cx="7785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Bookcases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92208" y="5818428"/>
            <a:ext cx="4781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La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b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els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69740" y="782827"/>
            <a:ext cx="36537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585858"/>
                </a:solidFill>
                <a:latin typeface="Calibri"/>
                <a:cs typeface="Calibri"/>
              </a:rPr>
              <a:t>Sales</a:t>
            </a:r>
            <a:r>
              <a:rPr sz="32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585858"/>
                </a:solidFill>
                <a:latin typeface="Calibri"/>
                <a:cs typeface="Calibri"/>
              </a:rPr>
              <a:t>by </a:t>
            </a:r>
            <a:r>
              <a:rPr sz="3200" spc="-10" dirty="0">
                <a:solidFill>
                  <a:srgbClr val="585858"/>
                </a:solidFill>
                <a:latin typeface="Calibri"/>
                <a:cs typeface="Calibri"/>
              </a:rPr>
              <a:t>Sub-Category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966" y="225678"/>
            <a:ext cx="24403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latin typeface="Calibri"/>
                <a:cs typeface="Calibri"/>
              </a:rPr>
              <a:t>Keep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5" dirty="0">
                <a:latin typeface="Calibri"/>
                <a:cs typeface="Calibri"/>
              </a:rPr>
              <a:t>it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Simple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67127" y="2178557"/>
            <a:ext cx="7858125" cy="3603625"/>
            <a:chOff x="2167127" y="2178557"/>
            <a:chExt cx="7858125" cy="3603625"/>
          </a:xfrm>
        </p:grpSpPr>
        <p:sp>
          <p:nvSpPr>
            <p:cNvPr id="4" name="object 4"/>
            <p:cNvSpPr/>
            <p:nvPr/>
          </p:nvSpPr>
          <p:spPr>
            <a:xfrm>
              <a:off x="2466594" y="2178557"/>
              <a:ext cx="7259320" cy="3548379"/>
            </a:xfrm>
            <a:custGeom>
              <a:avLst/>
              <a:gdLst/>
              <a:ahLst/>
              <a:cxnLst/>
              <a:rect l="l" t="t" r="r" b="b"/>
              <a:pathLst>
                <a:path w="7259320" h="3548379">
                  <a:moveTo>
                    <a:pt x="391668" y="0"/>
                  </a:moveTo>
                  <a:lnTo>
                    <a:pt x="0" y="0"/>
                  </a:lnTo>
                  <a:lnTo>
                    <a:pt x="0" y="3547872"/>
                  </a:lnTo>
                  <a:lnTo>
                    <a:pt x="391668" y="3547884"/>
                  </a:lnTo>
                  <a:lnTo>
                    <a:pt x="391668" y="0"/>
                  </a:lnTo>
                  <a:close/>
                </a:path>
                <a:path w="7259320" h="3548379">
                  <a:moveTo>
                    <a:pt x="1373124" y="710184"/>
                  </a:moveTo>
                  <a:lnTo>
                    <a:pt x="979932" y="710184"/>
                  </a:lnTo>
                  <a:lnTo>
                    <a:pt x="979932" y="3547872"/>
                  </a:lnTo>
                  <a:lnTo>
                    <a:pt x="1373124" y="3547872"/>
                  </a:lnTo>
                  <a:lnTo>
                    <a:pt x="1373124" y="710184"/>
                  </a:lnTo>
                  <a:close/>
                </a:path>
                <a:path w="7259320" h="3548379">
                  <a:moveTo>
                    <a:pt x="2354580" y="1277112"/>
                  </a:moveTo>
                  <a:lnTo>
                    <a:pt x="1961388" y="1277112"/>
                  </a:lnTo>
                  <a:lnTo>
                    <a:pt x="1961388" y="3547872"/>
                  </a:lnTo>
                  <a:lnTo>
                    <a:pt x="2354580" y="3547872"/>
                  </a:lnTo>
                  <a:lnTo>
                    <a:pt x="2354580" y="1277112"/>
                  </a:lnTo>
                  <a:close/>
                </a:path>
                <a:path w="7259320" h="3548379">
                  <a:moveTo>
                    <a:pt x="3334512" y="1560576"/>
                  </a:moveTo>
                  <a:lnTo>
                    <a:pt x="2942844" y="1560576"/>
                  </a:lnTo>
                  <a:lnTo>
                    <a:pt x="2942844" y="3547872"/>
                  </a:lnTo>
                  <a:lnTo>
                    <a:pt x="3334512" y="3547872"/>
                  </a:lnTo>
                  <a:lnTo>
                    <a:pt x="3334512" y="1560576"/>
                  </a:lnTo>
                  <a:close/>
                </a:path>
                <a:path w="7259320" h="3548379">
                  <a:moveTo>
                    <a:pt x="4315968" y="2412492"/>
                  </a:moveTo>
                  <a:lnTo>
                    <a:pt x="3924300" y="2412492"/>
                  </a:lnTo>
                  <a:lnTo>
                    <a:pt x="3924300" y="3547872"/>
                  </a:lnTo>
                  <a:lnTo>
                    <a:pt x="4315968" y="3547872"/>
                  </a:lnTo>
                  <a:lnTo>
                    <a:pt x="4315968" y="2412492"/>
                  </a:lnTo>
                  <a:close/>
                </a:path>
                <a:path w="7259320" h="3548379">
                  <a:moveTo>
                    <a:pt x="5297424" y="2412492"/>
                  </a:moveTo>
                  <a:lnTo>
                    <a:pt x="4904232" y="2412492"/>
                  </a:lnTo>
                  <a:lnTo>
                    <a:pt x="4904232" y="3547872"/>
                  </a:lnTo>
                  <a:lnTo>
                    <a:pt x="5297424" y="3547872"/>
                  </a:lnTo>
                  <a:lnTo>
                    <a:pt x="5297424" y="2412492"/>
                  </a:lnTo>
                  <a:close/>
                </a:path>
                <a:path w="7259320" h="3548379">
                  <a:moveTo>
                    <a:pt x="6278880" y="2837688"/>
                  </a:moveTo>
                  <a:lnTo>
                    <a:pt x="5885688" y="2837688"/>
                  </a:lnTo>
                  <a:lnTo>
                    <a:pt x="5885688" y="3547872"/>
                  </a:lnTo>
                  <a:lnTo>
                    <a:pt x="6278880" y="3547872"/>
                  </a:lnTo>
                  <a:lnTo>
                    <a:pt x="6278880" y="2837688"/>
                  </a:lnTo>
                  <a:close/>
                </a:path>
                <a:path w="7259320" h="3548379">
                  <a:moveTo>
                    <a:pt x="7258812" y="2979420"/>
                  </a:moveTo>
                  <a:lnTo>
                    <a:pt x="6867144" y="2979420"/>
                  </a:lnTo>
                  <a:lnTo>
                    <a:pt x="6867144" y="3547872"/>
                  </a:lnTo>
                  <a:lnTo>
                    <a:pt x="7258812" y="3547872"/>
                  </a:lnTo>
                  <a:lnTo>
                    <a:pt x="7258812" y="297942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71699" y="5725667"/>
              <a:ext cx="7848600" cy="56515"/>
            </a:xfrm>
            <a:custGeom>
              <a:avLst/>
              <a:gdLst/>
              <a:ahLst/>
              <a:cxnLst/>
              <a:rect l="l" t="t" r="r" b="b"/>
              <a:pathLst>
                <a:path w="7848600" h="56514">
                  <a:moveTo>
                    <a:pt x="0" y="0"/>
                  </a:moveTo>
                  <a:lnTo>
                    <a:pt x="7848600" y="0"/>
                  </a:lnTo>
                </a:path>
                <a:path w="7848600" h="56514">
                  <a:moveTo>
                    <a:pt x="0" y="0"/>
                  </a:moveTo>
                  <a:lnTo>
                    <a:pt x="0" y="56387"/>
                  </a:lnTo>
                </a:path>
                <a:path w="7848600" h="56514">
                  <a:moveTo>
                    <a:pt x="981456" y="0"/>
                  </a:moveTo>
                  <a:lnTo>
                    <a:pt x="981456" y="56387"/>
                  </a:lnTo>
                </a:path>
                <a:path w="7848600" h="56514">
                  <a:moveTo>
                    <a:pt x="1962912" y="0"/>
                  </a:moveTo>
                  <a:lnTo>
                    <a:pt x="1962912" y="56387"/>
                  </a:lnTo>
                </a:path>
                <a:path w="7848600" h="56514">
                  <a:moveTo>
                    <a:pt x="2942844" y="0"/>
                  </a:moveTo>
                  <a:lnTo>
                    <a:pt x="2942844" y="56387"/>
                  </a:lnTo>
                </a:path>
                <a:path w="7848600" h="56514">
                  <a:moveTo>
                    <a:pt x="3924300" y="0"/>
                  </a:moveTo>
                  <a:lnTo>
                    <a:pt x="3924300" y="56387"/>
                  </a:lnTo>
                </a:path>
                <a:path w="7848600" h="56514">
                  <a:moveTo>
                    <a:pt x="4905756" y="0"/>
                  </a:moveTo>
                  <a:lnTo>
                    <a:pt x="4905756" y="56387"/>
                  </a:lnTo>
                </a:path>
                <a:path w="7848600" h="56514">
                  <a:moveTo>
                    <a:pt x="5887211" y="0"/>
                  </a:moveTo>
                  <a:lnTo>
                    <a:pt x="5887211" y="56387"/>
                  </a:lnTo>
                </a:path>
                <a:path w="7848600" h="56514">
                  <a:moveTo>
                    <a:pt x="6867144" y="0"/>
                  </a:moveTo>
                  <a:lnTo>
                    <a:pt x="6867144" y="56387"/>
                  </a:lnTo>
                </a:path>
                <a:path w="7848600" h="56514">
                  <a:moveTo>
                    <a:pt x="7848600" y="0"/>
                  </a:moveTo>
                  <a:lnTo>
                    <a:pt x="7848600" y="56387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18410" y="1916684"/>
            <a:ext cx="290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25%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99484" y="2626233"/>
            <a:ext cx="2252345" cy="1059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20%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16%</a:t>
            </a:r>
            <a:endParaRPr sz="12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95"/>
              </a:spcBef>
            </a:pPr>
            <a:r>
              <a:rPr sz="1200" dirty="0">
                <a:latin typeface="Calibri"/>
                <a:cs typeface="Calibri"/>
              </a:rPr>
              <a:t>14%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81064" y="4328617"/>
            <a:ext cx="2127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8%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62266" y="4328617"/>
            <a:ext cx="2127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8%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43341" y="4754626"/>
            <a:ext cx="1193800" cy="350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8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5%</a:t>
            </a:r>
            <a:endParaRPr sz="1200">
              <a:latin typeface="Calibri"/>
              <a:cs typeface="Calibri"/>
            </a:endParaRPr>
          </a:p>
          <a:p>
            <a:pPr marL="993775">
              <a:lnSpc>
                <a:spcPts val="1280"/>
              </a:lnSpc>
            </a:pPr>
            <a:r>
              <a:rPr sz="1200" dirty="0">
                <a:latin typeface="Calibri"/>
                <a:cs typeface="Calibri"/>
              </a:rPr>
              <a:t>4%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84551" y="5818428"/>
            <a:ext cx="5556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on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04996" y="5818428"/>
            <a:ext cx="4781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La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b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els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80103" y="5818428"/>
            <a:ext cx="490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Ta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b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01792" y="5818428"/>
            <a:ext cx="8096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Appliances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56705" y="5818428"/>
            <a:ext cx="86169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Accessories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32980" y="5818428"/>
            <a:ext cx="4711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irs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65668" y="5818428"/>
            <a:ext cx="5689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Copiers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41714" y="5818428"/>
            <a:ext cx="7785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Bookcases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69740" y="782827"/>
            <a:ext cx="36537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585858"/>
                </a:solidFill>
                <a:latin typeface="Calibri"/>
                <a:cs typeface="Calibri"/>
              </a:rPr>
              <a:t>Sales</a:t>
            </a:r>
            <a:r>
              <a:rPr sz="32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585858"/>
                </a:solidFill>
                <a:latin typeface="Calibri"/>
                <a:cs typeface="Calibri"/>
              </a:rPr>
              <a:t>by </a:t>
            </a:r>
            <a:r>
              <a:rPr sz="3200" spc="-10" dirty="0">
                <a:solidFill>
                  <a:srgbClr val="585858"/>
                </a:solidFill>
                <a:latin typeface="Calibri"/>
                <a:cs typeface="Calibri"/>
              </a:rPr>
              <a:t>Sub-Category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966" y="225678"/>
            <a:ext cx="24403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latin typeface="Calibri"/>
                <a:cs typeface="Calibri"/>
              </a:rPr>
              <a:t>Keep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5" dirty="0">
                <a:latin typeface="Calibri"/>
                <a:cs typeface="Calibri"/>
              </a:rPr>
              <a:t>it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Simple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5620" y="1657144"/>
            <a:ext cx="1068341" cy="3141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16301" y="1520189"/>
            <a:ext cx="11150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3200" spc="-3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3200" spc="-80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3200" spc="-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3200" spc="-4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89412" y="1657144"/>
            <a:ext cx="848969" cy="3141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684514" y="1520189"/>
            <a:ext cx="8597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3200" spc="-15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3200" spc="-4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er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01913" y="3195701"/>
            <a:ext cx="3009265" cy="3008630"/>
            <a:chOff x="801913" y="3195701"/>
            <a:chExt cx="3009265" cy="3008630"/>
          </a:xfrm>
        </p:grpSpPr>
        <p:sp>
          <p:nvSpPr>
            <p:cNvPr id="8" name="object 8"/>
            <p:cNvSpPr/>
            <p:nvPr/>
          </p:nvSpPr>
          <p:spPr>
            <a:xfrm>
              <a:off x="2306192" y="3205607"/>
              <a:ext cx="1151890" cy="1494790"/>
            </a:xfrm>
            <a:custGeom>
              <a:avLst/>
              <a:gdLst/>
              <a:ahLst/>
              <a:cxnLst/>
              <a:rect l="l" t="t" r="r" b="b"/>
              <a:pathLst>
                <a:path w="1151889" h="1494789">
                  <a:moveTo>
                    <a:pt x="0" y="0"/>
                  </a:moveTo>
                  <a:lnTo>
                    <a:pt x="0" y="1494408"/>
                  </a:lnTo>
                  <a:lnTo>
                    <a:pt x="1151382" y="541908"/>
                  </a:lnTo>
                  <a:lnTo>
                    <a:pt x="1119280" y="504364"/>
                  </a:lnTo>
                  <a:lnTo>
                    <a:pt x="1086075" y="468027"/>
                  </a:lnTo>
                  <a:lnTo>
                    <a:pt x="1051802" y="432913"/>
                  </a:lnTo>
                  <a:lnTo>
                    <a:pt x="1016496" y="399039"/>
                  </a:lnTo>
                  <a:lnTo>
                    <a:pt x="980192" y="366422"/>
                  </a:lnTo>
                  <a:lnTo>
                    <a:pt x="942925" y="335077"/>
                  </a:lnTo>
                  <a:lnTo>
                    <a:pt x="904730" y="305021"/>
                  </a:lnTo>
                  <a:lnTo>
                    <a:pt x="865642" y="276272"/>
                  </a:lnTo>
                  <a:lnTo>
                    <a:pt x="825697" y="248844"/>
                  </a:lnTo>
                  <a:lnTo>
                    <a:pt x="784929" y="222755"/>
                  </a:lnTo>
                  <a:lnTo>
                    <a:pt x="743374" y="198022"/>
                  </a:lnTo>
                  <a:lnTo>
                    <a:pt x="701066" y="174659"/>
                  </a:lnTo>
                  <a:lnTo>
                    <a:pt x="658040" y="152685"/>
                  </a:lnTo>
                  <a:lnTo>
                    <a:pt x="614333" y="132115"/>
                  </a:lnTo>
                  <a:lnTo>
                    <a:pt x="569978" y="112966"/>
                  </a:lnTo>
                  <a:lnTo>
                    <a:pt x="525010" y="95255"/>
                  </a:lnTo>
                  <a:lnTo>
                    <a:pt x="479466" y="78997"/>
                  </a:lnTo>
                  <a:lnTo>
                    <a:pt x="433380" y="64210"/>
                  </a:lnTo>
                  <a:lnTo>
                    <a:pt x="386787" y="50909"/>
                  </a:lnTo>
                  <a:lnTo>
                    <a:pt x="339722" y="39111"/>
                  </a:lnTo>
                  <a:lnTo>
                    <a:pt x="292220" y="28834"/>
                  </a:lnTo>
                  <a:lnTo>
                    <a:pt x="244316" y="20092"/>
                  </a:lnTo>
                  <a:lnTo>
                    <a:pt x="196046" y="12902"/>
                  </a:lnTo>
                  <a:lnTo>
                    <a:pt x="147444" y="7282"/>
                  </a:lnTo>
                  <a:lnTo>
                    <a:pt x="98545" y="3247"/>
                  </a:lnTo>
                  <a:lnTo>
                    <a:pt x="49386" y="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06192" y="3747516"/>
              <a:ext cx="1468120" cy="952500"/>
            </a:xfrm>
            <a:custGeom>
              <a:avLst/>
              <a:gdLst/>
              <a:ahLst/>
              <a:cxnLst/>
              <a:rect l="l" t="t" r="r" b="b"/>
              <a:pathLst>
                <a:path w="1468120" h="952500">
                  <a:moveTo>
                    <a:pt x="1151382" y="0"/>
                  </a:moveTo>
                  <a:lnTo>
                    <a:pt x="0" y="952499"/>
                  </a:lnTo>
                  <a:lnTo>
                    <a:pt x="1467866" y="672464"/>
                  </a:lnTo>
                  <a:lnTo>
                    <a:pt x="1457598" y="623230"/>
                  </a:lnTo>
                  <a:lnTo>
                    <a:pt x="1445707" y="574461"/>
                  </a:lnTo>
                  <a:lnTo>
                    <a:pt x="1432208" y="526194"/>
                  </a:lnTo>
                  <a:lnTo>
                    <a:pt x="1417120" y="478468"/>
                  </a:lnTo>
                  <a:lnTo>
                    <a:pt x="1400461" y="431320"/>
                  </a:lnTo>
                  <a:lnTo>
                    <a:pt x="1382249" y="384788"/>
                  </a:lnTo>
                  <a:lnTo>
                    <a:pt x="1362501" y="338911"/>
                  </a:lnTo>
                  <a:lnTo>
                    <a:pt x="1341236" y="293726"/>
                  </a:lnTo>
                  <a:lnTo>
                    <a:pt x="1318471" y="249271"/>
                  </a:lnTo>
                  <a:lnTo>
                    <a:pt x="1294224" y="205584"/>
                  </a:lnTo>
                  <a:lnTo>
                    <a:pt x="1268512" y="162704"/>
                  </a:lnTo>
                  <a:lnTo>
                    <a:pt x="1241354" y="120667"/>
                  </a:lnTo>
                  <a:lnTo>
                    <a:pt x="1212768" y="79512"/>
                  </a:lnTo>
                  <a:lnTo>
                    <a:pt x="1182771" y="39277"/>
                  </a:lnTo>
                  <a:lnTo>
                    <a:pt x="115138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06192" y="3747516"/>
              <a:ext cx="1468120" cy="952500"/>
            </a:xfrm>
            <a:custGeom>
              <a:avLst/>
              <a:gdLst/>
              <a:ahLst/>
              <a:cxnLst/>
              <a:rect l="l" t="t" r="r" b="b"/>
              <a:pathLst>
                <a:path w="1468120" h="952500">
                  <a:moveTo>
                    <a:pt x="1151382" y="0"/>
                  </a:moveTo>
                  <a:lnTo>
                    <a:pt x="1182771" y="39277"/>
                  </a:lnTo>
                  <a:lnTo>
                    <a:pt x="1212768" y="79512"/>
                  </a:lnTo>
                  <a:lnTo>
                    <a:pt x="1241354" y="120667"/>
                  </a:lnTo>
                  <a:lnTo>
                    <a:pt x="1268512" y="162704"/>
                  </a:lnTo>
                  <a:lnTo>
                    <a:pt x="1294224" y="205584"/>
                  </a:lnTo>
                  <a:lnTo>
                    <a:pt x="1318471" y="249271"/>
                  </a:lnTo>
                  <a:lnTo>
                    <a:pt x="1341236" y="293726"/>
                  </a:lnTo>
                  <a:lnTo>
                    <a:pt x="1362501" y="338911"/>
                  </a:lnTo>
                  <a:lnTo>
                    <a:pt x="1382249" y="384788"/>
                  </a:lnTo>
                  <a:lnTo>
                    <a:pt x="1400461" y="431320"/>
                  </a:lnTo>
                  <a:lnTo>
                    <a:pt x="1417120" y="478468"/>
                  </a:lnTo>
                  <a:lnTo>
                    <a:pt x="1432208" y="526194"/>
                  </a:lnTo>
                  <a:lnTo>
                    <a:pt x="1445707" y="574461"/>
                  </a:lnTo>
                  <a:lnTo>
                    <a:pt x="1457598" y="623230"/>
                  </a:lnTo>
                  <a:lnTo>
                    <a:pt x="1467866" y="672464"/>
                  </a:lnTo>
                  <a:lnTo>
                    <a:pt x="0" y="952499"/>
                  </a:lnTo>
                  <a:lnTo>
                    <a:pt x="1151382" y="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06192" y="4419981"/>
              <a:ext cx="1494790" cy="1748155"/>
            </a:xfrm>
            <a:custGeom>
              <a:avLst/>
              <a:gdLst/>
              <a:ahLst/>
              <a:cxnLst/>
              <a:rect l="l" t="t" r="r" b="b"/>
              <a:pathLst>
                <a:path w="1494789" h="1748154">
                  <a:moveTo>
                    <a:pt x="1467866" y="0"/>
                  </a:moveTo>
                  <a:lnTo>
                    <a:pt x="0" y="280035"/>
                  </a:lnTo>
                  <a:lnTo>
                    <a:pt x="280034" y="1747875"/>
                  </a:lnTo>
                  <a:lnTo>
                    <a:pt x="327395" y="1738058"/>
                  </a:lnTo>
                  <a:lnTo>
                    <a:pt x="374093" y="1726820"/>
                  </a:lnTo>
                  <a:lnTo>
                    <a:pt x="420112" y="1714188"/>
                  </a:lnTo>
                  <a:lnTo>
                    <a:pt x="465432" y="1700189"/>
                  </a:lnTo>
                  <a:lnTo>
                    <a:pt x="510036" y="1684849"/>
                  </a:lnTo>
                  <a:lnTo>
                    <a:pt x="553904" y="1668197"/>
                  </a:lnTo>
                  <a:lnTo>
                    <a:pt x="597019" y="1650259"/>
                  </a:lnTo>
                  <a:lnTo>
                    <a:pt x="639361" y="1631062"/>
                  </a:lnTo>
                  <a:lnTo>
                    <a:pt x="680912" y="1610634"/>
                  </a:lnTo>
                  <a:lnTo>
                    <a:pt x="721655" y="1589001"/>
                  </a:lnTo>
                  <a:lnTo>
                    <a:pt x="761570" y="1566192"/>
                  </a:lnTo>
                  <a:lnTo>
                    <a:pt x="800639" y="1542232"/>
                  </a:lnTo>
                  <a:lnTo>
                    <a:pt x="838844" y="1517149"/>
                  </a:lnTo>
                  <a:lnTo>
                    <a:pt x="876166" y="1490971"/>
                  </a:lnTo>
                  <a:lnTo>
                    <a:pt x="912587" y="1463724"/>
                  </a:lnTo>
                  <a:lnTo>
                    <a:pt x="948088" y="1435435"/>
                  </a:lnTo>
                  <a:lnTo>
                    <a:pt x="982650" y="1406132"/>
                  </a:lnTo>
                  <a:lnTo>
                    <a:pt x="1016256" y="1375842"/>
                  </a:lnTo>
                  <a:lnTo>
                    <a:pt x="1048887" y="1344592"/>
                  </a:lnTo>
                  <a:lnTo>
                    <a:pt x="1080525" y="1312408"/>
                  </a:lnTo>
                  <a:lnTo>
                    <a:pt x="1111150" y="1279319"/>
                  </a:lnTo>
                  <a:lnTo>
                    <a:pt x="1140745" y="1245351"/>
                  </a:lnTo>
                  <a:lnTo>
                    <a:pt x="1169292" y="1210531"/>
                  </a:lnTo>
                  <a:lnTo>
                    <a:pt x="1196771" y="1174887"/>
                  </a:lnTo>
                  <a:lnTo>
                    <a:pt x="1223164" y="1138446"/>
                  </a:lnTo>
                  <a:lnTo>
                    <a:pt x="1248453" y="1101234"/>
                  </a:lnTo>
                  <a:lnTo>
                    <a:pt x="1272619" y="1063280"/>
                  </a:lnTo>
                  <a:lnTo>
                    <a:pt x="1295645" y="1024609"/>
                  </a:lnTo>
                  <a:lnTo>
                    <a:pt x="1317511" y="985250"/>
                  </a:lnTo>
                  <a:lnTo>
                    <a:pt x="1338198" y="945229"/>
                  </a:lnTo>
                  <a:lnTo>
                    <a:pt x="1357690" y="904573"/>
                  </a:lnTo>
                  <a:lnTo>
                    <a:pt x="1375966" y="863311"/>
                  </a:lnTo>
                  <a:lnTo>
                    <a:pt x="1393010" y="821467"/>
                  </a:lnTo>
                  <a:lnTo>
                    <a:pt x="1408801" y="779071"/>
                  </a:lnTo>
                  <a:lnTo>
                    <a:pt x="1423322" y="736149"/>
                  </a:lnTo>
                  <a:lnTo>
                    <a:pt x="1436555" y="692728"/>
                  </a:lnTo>
                  <a:lnTo>
                    <a:pt x="1448481" y="648835"/>
                  </a:lnTo>
                  <a:lnTo>
                    <a:pt x="1459081" y="604498"/>
                  </a:lnTo>
                  <a:lnTo>
                    <a:pt x="1468337" y="559743"/>
                  </a:lnTo>
                  <a:lnTo>
                    <a:pt x="1476230" y="514597"/>
                  </a:lnTo>
                  <a:lnTo>
                    <a:pt x="1482743" y="469089"/>
                  </a:lnTo>
                  <a:lnTo>
                    <a:pt x="1487857" y="423245"/>
                  </a:lnTo>
                  <a:lnTo>
                    <a:pt x="1491552" y="377091"/>
                  </a:lnTo>
                  <a:lnTo>
                    <a:pt x="1493812" y="330656"/>
                  </a:lnTo>
                  <a:lnTo>
                    <a:pt x="1494617" y="283966"/>
                  </a:lnTo>
                  <a:lnTo>
                    <a:pt x="1493949" y="237049"/>
                  </a:lnTo>
                  <a:lnTo>
                    <a:pt x="1491789" y="189931"/>
                  </a:lnTo>
                  <a:lnTo>
                    <a:pt x="1488119" y="142640"/>
                  </a:lnTo>
                  <a:lnTo>
                    <a:pt x="1482921" y="95203"/>
                  </a:lnTo>
                  <a:lnTo>
                    <a:pt x="1476176" y="47647"/>
                  </a:lnTo>
                  <a:lnTo>
                    <a:pt x="1467866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06192" y="4419981"/>
              <a:ext cx="1494790" cy="1748155"/>
            </a:xfrm>
            <a:custGeom>
              <a:avLst/>
              <a:gdLst/>
              <a:ahLst/>
              <a:cxnLst/>
              <a:rect l="l" t="t" r="r" b="b"/>
              <a:pathLst>
                <a:path w="1494789" h="1748154">
                  <a:moveTo>
                    <a:pt x="1467866" y="0"/>
                  </a:moveTo>
                  <a:lnTo>
                    <a:pt x="1476176" y="47647"/>
                  </a:lnTo>
                  <a:lnTo>
                    <a:pt x="1482921" y="95203"/>
                  </a:lnTo>
                  <a:lnTo>
                    <a:pt x="1488119" y="142640"/>
                  </a:lnTo>
                  <a:lnTo>
                    <a:pt x="1491789" y="189931"/>
                  </a:lnTo>
                  <a:lnTo>
                    <a:pt x="1493949" y="237049"/>
                  </a:lnTo>
                  <a:lnTo>
                    <a:pt x="1494617" y="283966"/>
                  </a:lnTo>
                  <a:lnTo>
                    <a:pt x="1493812" y="330656"/>
                  </a:lnTo>
                  <a:lnTo>
                    <a:pt x="1491552" y="377091"/>
                  </a:lnTo>
                  <a:lnTo>
                    <a:pt x="1487857" y="423245"/>
                  </a:lnTo>
                  <a:lnTo>
                    <a:pt x="1482743" y="469089"/>
                  </a:lnTo>
                  <a:lnTo>
                    <a:pt x="1476230" y="514597"/>
                  </a:lnTo>
                  <a:lnTo>
                    <a:pt x="1468337" y="559743"/>
                  </a:lnTo>
                  <a:lnTo>
                    <a:pt x="1459081" y="604498"/>
                  </a:lnTo>
                  <a:lnTo>
                    <a:pt x="1448481" y="648835"/>
                  </a:lnTo>
                  <a:lnTo>
                    <a:pt x="1436555" y="692728"/>
                  </a:lnTo>
                  <a:lnTo>
                    <a:pt x="1423322" y="736149"/>
                  </a:lnTo>
                  <a:lnTo>
                    <a:pt x="1408801" y="779071"/>
                  </a:lnTo>
                  <a:lnTo>
                    <a:pt x="1393010" y="821467"/>
                  </a:lnTo>
                  <a:lnTo>
                    <a:pt x="1375966" y="863311"/>
                  </a:lnTo>
                  <a:lnTo>
                    <a:pt x="1357690" y="904573"/>
                  </a:lnTo>
                  <a:lnTo>
                    <a:pt x="1338198" y="945229"/>
                  </a:lnTo>
                  <a:lnTo>
                    <a:pt x="1317511" y="985250"/>
                  </a:lnTo>
                  <a:lnTo>
                    <a:pt x="1295645" y="1024609"/>
                  </a:lnTo>
                  <a:lnTo>
                    <a:pt x="1272619" y="1063280"/>
                  </a:lnTo>
                  <a:lnTo>
                    <a:pt x="1248453" y="1101234"/>
                  </a:lnTo>
                  <a:lnTo>
                    <a:pt x="1223164" y="1138446"/>
                  </a:lnTo>
                  <a:lnTo>
                    <a:pt x="1196771" y="1174887"/>
                  </a:lnTo>
                  <a:lnTo>
                    <a:pt x="1169292" y="1210531"/>
                  </a:lnTo>
                  <a:lnTo>
                    <a:pt x="1140745" y="1245351"/>
                  </a:lnTo>
                  <a:lnTo>
                    <a:pt x="1111150" y="1279319"/>
                  </a:lnTo>
                  <a:lnTo>
                    <a:pt x="1080525" y="1312408"/>
                  </a:lnTo>
                  <a:lnTo>
                    <a:pt x="1048887" y="1344592"/>
                  </a:lnTo>
                  <a:lnTo>
                    <a:pt x="1016256" y="1375842"/>
                  </a:lnTo>
                  <a:lnTo>
                    <a:pt x="982650" y="1406132"/>
                  </a:lnTo>
                  <a:lnTo>
                    <a:pt x="948088" y="1435435"/>
                  </a:lnTo>
                  <a:lnTo>
                    <a:pt x="912587" y="1463724"/>
                  </a:lnTo>
                  <a:lnTo>
                    <a:pt x="876166" y="1490971"/>
                  </a:lnTo>
                  <a:lnTo>
                    <a:pt x="838844" y="1517149"/>
                  </a:lnTo>
                  <a:lnTo>
                    <a:pt x="800639" y="1542232"/>
                  </a:lnTo>
                  <a:lnTo>
                    <a:pt x="761570" y="1566192"/>
                  </a:lnTo>
                  <a:lnTo>
                    <a:pt x="721655" y="1589001"/>
                  </a:lnTo>
                  <a:lnTo>
                    <a:pt x="680912" y="1610634"/>
                  </a:lnTo>
                  <a:lnTo>
                    <a:pt x="639361" y="1631062"/>
                  </a:lnTo>
                  <a:lnTo>
                    <a:pt x="597019" y="1650259"/>
                  </a:lnTo>
                  <a:lnTo>
                    <a:pt x="553904" y="1668197"/>
                  </a:lnTo>
                  <a:lnTo>
                    <a:pt x="510036" y="1684849"/>
                  </a:lnTo>
                  <a:lnTo>
                    <a:pt x="465432" y="1700189"/>
                  </a:lnTo>
                  <a:lnTo>
                    <a:pt x="420112" y="1714188"/>
                  </a:lnTo>
                  <a:lnTo>
                    <a:pt x="374093" y="1726820"/>
                  </a:lnTo>
                  <a:lnTo>
                    <a:pt x="327395" y="1738058"/>
                  </a:lnTo>
                  <a:lnTo>
                    <a:pt x="280034" y="1747875"/>
                  </a:lnTo>
                  <a:lnTo>
                    <a:pt x="0" y="280035"/>
                  </a:lnTo>
                  <a:lnTo>
                    <a:pt x="1467866" y="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44420" y="4700016"/>
              <a:ext cx="742315" cy="1494790"/>
            </a:xfrm>
            <a:custGeom>
              <a:avLst/>
              <a:gdLst/>
              <a:ahLst/>
              <a:cxnLst/>
              <a:rect l="l" t="t" r="r" b="b"/>
              <a:pathLst>
                <a:path w="742314" h="1494789">
                  <a:moveTo>
                    <a:pt x="461772" y="0"/>
                  </a:moveTo>
                  <a:lnTo>
                    <a:pt x="0" y="1421180"/>
                  </a:lnTo>
                  <a:lnTo>
                    <a:pt x="48081" y="1435912"/>
                  </a:lnTo>
                  <a:lnTo>
                    <a:pt x="96541" y="1448995"/>
                  </a:lnTo>
                  <a:lnTo>
                    <a:pt x="145337" y="1460427"/>
                  </a:lnTo>
                  <a:lnTo>
                    <a:pt x="194427" y="1470205"/>
                  </a:lnTo>
                  <a:lnTo>
                    <a:pt x="243769" y="1478326"/>
                  </a:lnTo>
                  <a:lnTo>
                    <a:pt x="293321" y="1484788"/>
                  </a:lnTo>
                  <a:lnTo>
                    <a:pt x="343040" y="1489589"/>
                  </a:lnTo>
                  <a:lnTo>
                    <a:pt x="392886" y="1492725"/>
                  </a:lnTo>
                  <a:lnTo>
                    <a:pt x="442816" y="1494194"/>
                  </a:lnTo>
                  <a:lnTo>
                    <a:pt x="492788" y="1493994"/>
                  </a:lnTo>
                  <a:lnTo>
                    <a:pt x="542759" y="1492121"/>
                  </a:lnTo>
                  <a:lnTo>
                    <a:pt x="592689" y="1488573"/>
                  </a:lnTo>
                  <a:lnTo>
                    <a:pt x="642535" y="1483347"/>
                  </a:lnTo>
                  <a:lnTo>
                    <a:pt x="692255" y="1476441"/>
                  </a:lnTo>
                  <a:lnTo>
                    <a:pt x="741807" y="1467853"/>
                  </a:lnTo>
                  <a:lnTo>
                    <a:pt x="46177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44420" y="4700016"/>
              <a:ext cx="742315" cy="1494790"/>
            </a:xfrm>
            <a:custGeom>
              <a:avLst/>
              <a:gdLst/>
              <a:ahLst/>
              <a:cxnLst/>
              <a:rect l="l" t="t" r="r" b="b"/>
              <a:pathLst>
                <a:path w="742314" h="1494789">
                  <a:moveTo>
                    <a:pt x="741807" y="1467853"/>
                  </a:moveTo>
                  <a:lnTo>
                    <a:pt x="692255" y="1476441"/>
                  </a:lnTo>
                  <a:lnTo>
                    <a:pt x="642535" y="1483347"/>
                  </a:lnTo>
                  <a:lnTo>
                    <a:pt x="592689" y="1488573"/>
                  </a:lnTo>
                  <a:lnTo>
                    <a:pt x="542759" y="1492121"/>
                  </a:lnTo>
                  <a:lnTo>
                    <a:pt x="492788" y="1493994"/>
                  </a:lnTo>
                  <a:lnTo>
                    <a:pt x="442816" y="1494194"/>
                  </a:lnTo>
                  <a:lnTo>
                    <a:pt x="392886" y="1492725"/>
                  </a:lnTo>
                  <a:lnTo>
                    <a:pt x="343040" y="1489589"/>
                  </a:lnTo>
                  <a:lnTo>
                    <a:pt x="293321" y="1484788"/>
                  </a:lnTo>
                  <a:lnTo>
                    <a:pt x="243769" y="1478326"/>
                  </a:lnTo>
                  <a:lnTo>
                    <a:pt x="194427" y="1470205"/>
                  </a:lnTo>
                  <a:lnTo>
                    <a:pt x="145337" y="1460427"/>
                  </a:lnTo>
                  <a:lnTo>
                    <a:pt x="96541" y="1448995"/>
                  </a:lnTo>
                  <a:lnTo>
                    <a:pt x="48081" y="1435912"/>
                  </a:lnTo>
                  <a:lnTo>
                    <a:pt x="0" y="1421180"/>
                  </a:lnTo>
                  <a:lnTo>
                    <a:pt x="461772" y="0"/>
                  </a:lnTo>
                  <a:lnTo>
                    <a:pt x="741807" y="1467853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27861" y="4700016"/>
              <a:ext cx="878840" cy="1421765"/>
            </a:xfrm>
            <a:custGeom>
              <a:avLst/>
              <a:gdLst/>
              <a:ahLst/>
              <a:cxnLst/>
              <a:rect l="l" t="t" r="r" b="b"/>
              <a:pathLst>
                <a:path w="878839" h="1421764">
                  <a:moveTo>
                    <a:pt x="878332" y="0"/>
                  </a:moveTo>
                  <a:lnTo>
                    <a:pt x="0" y="1208925"/>
                  </a:lnTo>
                  <a:lnTo>
                    <a:pt x="42754" y="1238882"/>
                  </a:lnTo>
                  <a:lnTo>
                    <a:pt x="86491" y="1267297"/>
                  </a:lnTo>
                  <a:lnTo>
                    <a:pt x="131167" y="1294146"/>
                  </a:lnTo>
                  <a:lnTo>
                    <a:pt x="176740" y="1319410"/>
                  </a:lnTo>
                  <a:lnTo>
                    <a:pt x="223168" y="1343066"/>
                  </a:lnTo>
                  <a:lnTo>
                    <a:pt x="270406" y="1365093"/>
                  </a:lnTo>
                  <a:lnTo>
                    <a:pt x="318413" y="1385469"/>
                  </a:lnTo>
                  <a:lnTo>
                    <a:pt x="367145" y="1404172"/>
                  </a:lnTo>
                  <a:lnTo>
                    <a:pt x="416559" y="1421180"/>
                  </a:lnTo>
                  <a:lnTo>
                    <a:pt x="87833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27861" y="4700016"/>
              <a:ext cx="878840" cy="1421765"/>
            </a:xfrm>
            <a:custGeom>
              <a:avLst/>
              <a:gdLst/>
              <a:ahLst/>
              <a:cxnLst/>
              <a:rect l="l" t="t" r="r" b="b"/>
              <a:pathLst>
                <a:path w="878839" h="1421764">
                  <a:moveTo>
                    <a:pt x="416559" y="1421180"/>
                  </a:moveTo>
                  <a:lnTo>
                    <a:pt x="367145" y="1404172"/>
                  </a:lnTo>
                  <a:lnTo>
                    <a:pt x="318413" y="1385469"/>
                  </a:lnTo>
                  <a:lnTo>
                    <a:pt x="270406" y="1365093"/>
                  </a:lnTo>
                  <a:lnTo>
                    <a:pt x="223168" y="1343066"/>
                  </a:lnTo>
                  <a:lnTo>
                    <a:pt x="176740" y="1319410"/>
                  </a:lnTo>
                  <a:lnTo>
                    <a:pt x="131167" y="1294146"/>
                  </a:lnTo>
                  <a:lnTo>
                    <a:pt x="86491" y="1267297"/>
                  </a:lnTo>
                  <a:lnTo>
                    <a:pt x="42754" y="1238882"/>
                  </a:lnTo>
                  <a:lnTo>
                    <a:pt x="0" y="1208925"/>
                  </a:lnTo>
                  <a:lnTo>
                    <a:pt x="878332" y="0"/>
                  </a:lnTo>
                  <a:lnTo>
                    <a:pt x="416559" y="142118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1819" y="4606163"/>
              <a:ext cx="1494790" cy="1303020"/>
            </a:xfrm>
            <a:custGeom>
              <a:avLst/>
              <a:gdLst/>
              <a:ahLst/>
              <a:cxnLst/>
              <a:rect l="l" t="t" r="r" b="b"/>
              <a:pathLst>
                <a:path w="1494789" h="1303020">
                  <a:moveTo>
                    <a:pt x="2948" y="0"/>
                  </a:moveTo>
                  <a:lnTo>
                    <a:pt x="660" y="49342"/>
                  </a:lnTo>
                  <a:lnTo>
                    <a:pt x="0" y="98530"/>
                  </a:lnTo>
                  <a:lnTo>
                    <a:pt x="951" y="147531"/>
                  </a:lnTo>
                  <a:lnTo>
                    <a:pt x="3499" y="196310"/>
                  </a:lnTo>
                  <a:lnTo>
                    <a:pt x="7626" y="244831"/>
                  </a:lnTo>
                  <a:lnTo>
                    <a:pt x="13316" y="293061"/>
                  </a:lnTo>
                  <a:lnTo>
                    <a:pt x="20554" y="340964"/>
                  </a:lnTo>
                  <a:lnTo>
                    <a:pt x="29322" y="388507"/>
                  </a:lnTo>
                  <a:lnTo>
                    <a:pt x="39604" y="435654"/>
                  </a:lnTo>
                  <a:lnTo>
                    <a:pt x="51385" y="482371"/>
                  </a:lnTo>
                  <a:lnTo>
                    <a:pt x="64647" y="528623"/>
                  </a:lnTo>
                  <a:lnTo>
                    <a:pt x="79375" y="574376"/>
                  </a:lnTo>
                  <a:lnTo>
                    <a:pt x="95553" y="619595"/>
                  </a:lnTo>
                  <a:lnTo>
                    <a:pt x="113164" y="664246"/>
                  </a:lnTo>
                  <a:lnTo>
                    <a:pt x="132191" y="708293"/>
                  </a:lnTo>
                  <a:lnTo>
                    <a:pt x="152619" y="751703"/>
                  </a:lnTo>
                  <a:lnTo>
                    <a:pt x="174431" y="794440"/>
                  </a:lnTo>
                  <a:lnTo>
                    <a:pt x="197612" y="836470"/>
                  </a:lnTo>
                  <a:lnTo>
                    <a:pt x="222144" y="877758"/>
                  </a:lnTo>
                  <a:lnTo>
                    <a:pt x="248011" y="918271"/>
                  </a:lnTo>
                  <a:lnTo>
                    <a:pt x="275198" y="957972"/>
                  </a:lnTo>
                  <a:lnTo>
                    <a:pt x="303687" y="996828"/>
                  </a:lnTo>
                  <a:lnTo>
                    <a:pt x="333464" y="1034804"/>
                  </a:lnTo>
                  <a:lnTo>
                    <a:pt x="364510" y="1071866"/>
                  </a:lnTo>
                  <a:lnTo>
                    <a:pt x="396811" y="1107978"/>
                  </a:lnTo>
                  <a:lnTo>
                    <a:pt x="430350" y="1143106"/>
                  </a:lnTo>
                  <a:lnTo>
                    <a:pt x="465110" y="1177216"/>
                  </a:lnTo>
                  <a:lnTo>
                    <a:pt x="501075" y="1210273"/>
                  </a:lnTo>
                  <a:lnTo>
                    <a:pt x="538230" y="1242242"/>
                  </a:lnTo>
                  <a:lnTo>
                    <a:pt x="576557" y="1273088"/>
                  </a:lnTo>
                  <a:lnTo>
                    <a:pt x="616041" y="1302778"/>
                  </a:lnTo>
                  <a:lnTo>
                    <a:pt x="1494373" y="93853"/>
                  </a:lnTo>
                  <a:lnTo>
                    <a:pt x="2948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11819" y="4606163"/>
              <a:ext cx="1494790" cy="1303020"/>
            </a:xfrm>
            <a:custGeom>
              <a:avLst/>
              <a:gdLst/>
              <a:ahLst/>
              <a:cxnLst/>
              <a:rect l="l" t="t" r="r" b="b"/>
              <a:pathLst>
                <a:path w="1494789" h="1303020">
                  <a:moveTo>
                    <a:pt x="616041" y="1302778"/>
                  </a:moveTo>
                  <a:lnTo>
                    <a:pt x="576557" y="1273088"/>
                  </a:lnTo>
                  <a:lnTo>
                    <a:pt x="538230" y="1242242"/>
                  </a:lnTo>
                  <a:lnTo>
                    <a:pt x="501075" y="1210273"/>
                  </a:lnTo>
                  <a:lnTo>
                    <a:pt x="465110" y="1177216"/>
                  </a:lnTo>
                  <a:lnTo>
                    <a:pt x="430350" y="1143106"/>
                  </a:lnTo>
                  <a:lnTo>
                    <a:pt x="396811" y="1107978"/>
                  </a:lnTo>
                  <a:lnTo>
                    <a:pt x="364510" y="1071866"/>
                  </a:lnTo>
                  <a:lnTo>
                    <a:pt x="333464" y="1034804"/>
                  </a:lnTo>
                  <a:lnTo>
                    <a:pt x="303687" y="996828"/>
                  </a:lnTo>
                  <a:lnTo>
                    <a:pt x="275198" y="957972"/>
                  </a:lnTo>
                  <a:lnTo>
                    <a:pt x="248011" y="918271"/>
                  </a:lnTo>
                  <a:lnTo>
                    <a:pt x="222144" y="877758"/>
                  </a:lnTo>
                  <a:lnTo>
                    <a:pt x="197612" y="836470"/>
                  </a:lnTo>
                  <a:lnTo>
                    <a:pt x="174431" y="794440"/>
                  </a:lnTo>
                  <a:lnTo>
                    <a:pt x="152619" y="751703"/>
                  </a:lnTo>
                  <a:lnTo>
                    <a:pt x="132191" y="708293"/>
                  </a:lnTo>
                  <a:lnTo>
                    <a:pt x="113164" y="664246"/>
                  </a:lnTo>
                  <a:lnTo>
                    <a:pt x="95553" y="619595"/>
                  </a:lnTo>
                  <a:lnTo>
                    <a:pt x="79375" y="574376"/>
                  </a:lnTo>
                  <a:lnTo>
                    <a:pt x="64647" y="528623"/>
                  </a:lnTo>
                  <a:lnTo>
                    <a:pt x="51385" y="482371"/>
                  </a:lnTo>
                  <a:lnTo>
                    <a:pt x="39604" y="435654"/>
                  </a:lnTo>
                  <a:lnTo>
                    <a:pt x="29322" y="388507"/>
                  </a:lnTo>
                  <a:lnTo>
                    <a:pt x="20554" y="340964"/>
                  </a:lnTo>
                  <a:lnTo>
                    <a:pt x="13316" y="293061"/>
                  </a:lnTo>
                  <a:lnTo>
                    <a:pt x="7626" y="244831"/>
                  </a:lnTo>
                  <a:lnTo>
                    <a:pt x="3499" y="196310"/>
                  </a:lnTo>
                  <a:lnTo>
                    <a:pt x="951" y="147531"/>
                  </a:lnTo>
                  <a:lnTo>
                    <a:pt x="0" y="98530"/>
                  </a:lnTo>
                  <a:lnTo>
                    <a:pt x="660" y="49342"/>
                  </a:lnTo>
                  <a:lnTo>
                    <a:pt x="2948" y="0"/>
                  </a:lnTo>
                  <a:lnTo>
                    <a:pt x="1494373" y="93853"/>
                  </a:lnTo>
                  <a:lnTo>
                    <a:pt x="616041" y="130277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14768" y="4238244"/>
              <a:ext cx="1491615" cy="462280"/>
            </a:xfrm>
            <a:custGeom>
              <a:avLst/>
              <a:gdLst/>
              <a:ahLst/>
              <a:cxnLst/>
              <a:rect l="l" t="t" r="r" b="b"/>
              <a:pathLst>
                <a:path w="1491614" h="462279">
                  <a:moveTo>
                    <a:pt x="70192" y="0"/>
                  </a:moveTo>
                  <a:lnTo>
                    <a:pt x="54517" y="51324"/>
                  </a:lnTo>
                  <a:lnTo>
                    <a:pt x="40709" y="103153"/>
                  </a:lnTo>
                  <a:lnTo>
                    <a:pt x="28777" y="155431"/>
                  </a:lnTo>
                  <a:lnTo>
                    <a:pt x="18732" y="208102"/>
                  </a:lnTo>
                  <a:lnTo>
                    <a:pt x="10581" y="261110"/>
                  </a:lnTo>
                  <a:lnTo>
                    <a:pt x="4334" y="314401"/>
                  </a:lnTo>
                  <a:lnTo>
                    <a:pt x="0" y="367918"/>
                  </a:lnTo>
                  <a:lnTo>
                    <a:pt x="1491424" y="461771"/>
                  </a:lnTo>
                  <a:lnTo>
                    <a:pt x="70192" y="0"/>
                  </a:lnTo>
                  <a:close/>
                </a:path>
              </a:pathLst>
            </a:custGeom>
            <a:solidFill>
              <a:srgbClr val="2544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4768" y="4238244"/>
              <a:ext cx="1491615" cy="462280"/>
            </a:xfrm>
            <a:custGeom>
              <a:avLst/>
              <a:gdLst/>
              <a:ahLst/>
              <a:cxnLst/>
              <a:rect l="l" t="t" r="r" b="b"/>
              <a:pathLst>
                <a:path w="1491614" h="462279">
                  <a:moveTo>
                    <a:pt x="0" y="367918"/>
                  </a:moveTo>
                  <a:lnTo>
                    <a:pt x="4334" y="314401"/>
                  </a:lnTo>
                  <a:lnTo>
                    <a:pt x="10581" y="261110"/>
                  </a:lnTo>
                  <a:lnTo>
                    <a:pt x="18732" y="208102"/>
                  </a:lnTo>
                  <a:lnTo>
                    <a:pt x="28777" y="155431"/>
                  </a:lnTo>
                  <a:lnTo>
                    <a:pt x="40709" y="103153"/>
                  </a:lnTo>
                  <a:lnTo>
                    <a:pt x="54517" y="51324"/>
                  </a:lnTo>
                  <a:lnTo>
                    <a:pt x="70192" y="0"/>
                  </a:lnTo>
                  <a:lnTo>
                    <a:pt x="1491424" y="461771"/>
                  </a:lnTo>
                  <a:lnTo>
                    <a:pt x="0" y="36791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4961" y="3205607"/>
              <a:ext cx="1421765" cy="1494790"/>
            </a:xfrm>
            <a:custGeom>
              <a:avLst/>
              <a:gdLst/>
              <a:ahLst/>
              <a:cxnLst/>
              <a:rect l="l" t="t" r="r" b="b"/>
              <a:pathLst>
                <a:path w="1421764" h="1494789">
                  <a:moveTo>
                    <a:pt x="1421231" y="0"/>
                  </a:moveTo>
                  <a:lnTo>
                    <a:pt x="1371578" y="818"/>
                  </a:lnTo>
                  <a:lnTo>
                    <a:pt x="1322246" y="3260"/>
                  </a:lnTo>
                  <a:lnTo>
                    <a:pt x="1273265" y="7302"/>
                  </a:lnTo>
                  <a:lnTo>
                    <a:pt x="1224667" y="12922"/>
                  </a:lnTo>
                  <a:lnTo>
                    <a:pt x="1176480" y="20099"/>
                  </a:lnTo>
                  <a:lnTo>
                    <a:pt x="1128736" y="28810"/>
                  </a:lnTo>
                  <a:lnTo>
                    <a:pt x="1081465" y="39034"/>
                  </a:lnTo>
                  <a:lnTo>
                    <a:pt x="1034697" y="50748"/>
                  </a:lnTo>
                  <a:lnTo>
                    <a:pt x="988462" y="63930"/>
                  </a:lnTo>
                  <a:lnTo>
                    <a:pt x="942791" y="78558"/>
                  </a:lnTo>
                  <a:lnTo>
                    <a:pt x="897715" y="94610"/>
                  </a:lnTo>
                  <a:lnTo>
                    <a:pt x="853263" y="112065"/>
                  </a:lnTo>
                  <a:lnTo>
                    <a:pt x="809466" y="130899"/>
                  </a:lnTo>
                  <a:lnTo>
                    <a:pt x="766354" y="151091"/>
                  </a:lnTo>
                  <a:lnTo>
                    <a:pt x="723957" y="172619"/>
                  </a:lnTo>
                  <a:lnTo>
                    <a:pt x="682307" y="195460"/>
                  </a:lnTo>
                  <a:lnTo>
                    <a:pt x="641432" y="219593"/>
                  </a:lnTo>
                  <a:lnTo>
                    <a:pt x="601365" y="244996"/>
                  </a:lnTo>
                  <a:lnTo>
                    <a:pt x="562134" y="271646"/>
                  </a:lnTo>
                  <a:lnTo>
                    <a:pt x="523771" y="299522"/>
                  </a:lnTo>
                  <a:lnTo>
                    <a:pt x="486305" y="328601"/>
                  </a:lnTo>
                  <a:lnTo>
                    <a:pt x="449767" y="358861"/>
                  </a:lnTo>
                  <a:lnTo>
                    <a:pt x="414187" y="390280"/>
                  </a:lnTo>
                  <a:lnTo>
                    <a:pt x="379596" y="422837"/>
                  </a:lnTo>
                  <a:lnTo>
                    <a:pt x="346024" y="456508"/>
                  </a:lnTo>
                  <a:lnTo>
                    <a:pt x="313501" y="491273"/>
                  </a:lnTo>
                  <a:lnTo>
                    <a:pt x="282058" y="527109"/>
                  </a:lnTo>
                  <a:lnTo>
                    <a:pt x="251725" y="563993"/>
                  </a:lnTo>
                  <a:lnTo>
                    <a:pt x="222533" y="601905"/>
                  </a:lnTo>
                  <a:lnTo>
                    <a:pt x="194511" y="640821"/>
                  </a:lnTo>
                  <a:lnTo>
                    <a:pt x="167690" y="680719"/>
                  </a:lnTo>
                  <a:lnTo>
                    <a:pt x="142100" y="721579"/>
                  </a:lnTo>
                  <a:lnTo>
                    <a:pt x="117772" y="763376"/>
                  </a:lnTo>
                  <a:lnTo>
                    <a:pt x="94736" y="806091"/>
                  </a:lnTo>
                  <a:lnTo>
                    <a:pt x="73023" y="849699"/>
                  </a:lnTo>
                  <a:lnTo>
                    <a:pt x="52662" y="894180"/>
                  </a:lnTo>
                  <a:lnTo>
                    <a:pt x="33684" y="939512"/>
                  </a:lnTo>
                  <a:lnTo>
                    <a:pt x="16120" y="985671"/>
                  </a:lnTo>
                  <a:lnTo>
                    <a:pt x="0" y="1032636"/>
                  </a:lnTo>
                  <a:lnTo>
                    <a:pt x="1421231" y="1494408"/>
                  </a:lnTo>
                  <a:lnTo>
                    <a:pt x="1421231" y="0"/>
                  </a:lnTo>
                  <a:close/>
                </a:path>
              </a:pathLst>
            </a:custGeom>
            <a:solidFill>
              <a:srgbClr val="9E47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84961" y="3205607"/>
              <a:ext cx="1421765" cy="1494790"/>
            </a:xfrm>
            <a:custGeom>
              <a:avLst/>
              <a:gdLst/>
              <a:ahLst/>
              <a:cxnLst/>
              <a:rect l="l" t="t" r="r" b="b"/>
              <a:pathLst>
                <a:path w="1421764" h="1494789">
                  <a:moveTo>
                    <a:pt x="0" y="1032636"/>
                  </a:moveTo>
                  <a:lnTo>
                    <a:pt x="16120" y="985671"/>
                  </a:lnTo>
                  <a:lnTo>
                    <a:pt x="33684" y="939512"/>
                  </a:lnTo>
                  <a:lnTo>
                    <a:pt x="52662" y="894180"/>
                  </a:lnTo>
                  <a:lnTo>
                    <a:pt x="73023" y="849699"/>
                  </a:lnTo>
                  <a:lnTo>
                    <a:pt x="94736" y="806091"/>
                  </a:lnTo>
                  <a:lnTo>
                    <a:pt x="117772" y="763376"/>
                  </a:lnTo>
                  <a:lnTo>
                    <a:pt x="142100" y="721579"/>
                  </a:lnTo>
                  <a:lnTo>
                    <a:pt x="167690" y="680719"/>
                  </a:lnTo>
                  <a:lnTo>
                    <a:pt x="194511" y="640821"/>
                  </a:lnTo>
                  <a:lnTo>
                    <a:pt x="222533" y="601905"/>
                  </a:lnTo>
                  <a:lnTo>
                    <a:pt x="251725" y="563993"/>
                  </a:lnTo>
                  <a:lnTo>
                    <a:pt x="282058" y="527109"/>
                  </a:lnTo>
                  <a:lnTo>
                    <a:pt x="313501" y="491273"/>
                  </a:lnTo>
                  <a:lnTo>
                    <a:pt x="346024" y="456508"/>
                  </a:lnTo>
                  <a:lnTo>
                    <a:pt x="379596" y="422837"/>
                  </a:lnTo>
                  <a:lnTo>
                    <a:pt x="414187" y="390280"/>
                  </a:lnTo>
                  <a:lnTo>
                    <a:pt x="449767" y="358861"/>
                  </a:lnTo>
                  <a:lnTo>
                    <a:pt x="486305" y="328601"/>
                  </a:lnTo>
                  <a:lnTo>
                    <a:pt x="523771" y="299522"/>
                  </a:lnTo>
                  <a:lnTo>
                    <a:pt x="562134" y="271646"/>
                  </a:lnTo>
                  <a:lnTo>
                    <a:pt x="601365" y="244996"/>
                  </a:lnTo>
                  <a:lnTo>
                    <a:pt x="641432" y="219593"/>
                  </a:lnTo>
                  <a:lnTo>
                    <a:pt x="682307" y="195460"/>
                  </a:lnTo>
                  <a:lnTo>
                    <a:pt x="723957" y="172619"/>
                  </a:lnTo>
                  <a:lnTo>
                    <a:pt x="766354" y="151091"/>
                  </a:lnTo>
                  <a:lnTo>
                    <a:pt x="809466" y="130899"/>
                  </a:lnTo>
                  <a:lnTo>
                    <a:pt x="853263" y="112065"/>
                  </a:lnTo>
                  <a:lnTo>
                    <a:pt x="897715" y="94610"/>
                  </a:lnTo>
                  <a:lnTo>
                    <a:pt x="942791" y="78558"/>
                  </a:lnTo>
                  <a:lnTo>
                    <a:pt x="988462" y="63930"/>
                  </a:lnTo>
                  <a:lnTo>
                    <a:pt x="1034697" y="50748"/>
                  </a:lnTo>
                  <a:lnTo>
                    <a:pt x="1081465" y="39034"/>
                  </a:lnTo>
                  <a:lnTo>
                    <a:pt x="1128736" y="28810"/>
                  </a:lnTo>
                  <a:lnTo>
                    <a:pt x="1176480" y="20099"/>
                  </a:lnTo>
                  <a:lnTo>
                    <a:pt x="1224667" y="12922"/>
                  </a:lnTo>
                  <a:lnTo>
                    <a:pt x="1273265" y="7302"/>
                  </a:lnTo>
                  <a:lnTo>
                    <a:pt x="1322246" y="3260"/>
                  </a:lnTo>
                  <a:lnTo>
                    <a:pt x="1371578" y="818"/>
                  </a:lnTo>
                  <a:lnTo>
                    <a:pt x="1421231" y="0"/>
                  </a:lnTo>
                  <a:lnTo>
                    <a:pt x="1421231" y="1494408"/>
                  </a:lnTo>
                  <a:lnTo>
                    <a:pt x="0" y="1032636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413763" y="2647569"/>
            <a:ext cx="2745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Calibri"/>
                <a:cs typeface="Calibri"/>
              </a:rPr>
              <a:t>Sales</a:t>
            </a:r>
            <a:r>
              <a:rPr sz="24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85858"/>
                </a:solidFill>
                <a:latin typeface="Calibri"/>
                <a:cs typeface="Calibri"/>
              </a:rPr>
              <a:t>by Sub-Category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740402" y="3312414"/>
            <a:ext cx="78105" cy="76200"/>
          </a:xfrm>
          <a:custGeom>
            <a:avLst/>
            <a:gdLst/>
            <a:ahLst/>
            <a:cxnLst/>
            <a:rect l="l" t="t" r="r" b="b"/>
            <a:pathLst>
              <a:path w="78104" h="76200">
                <a:moveTo>
                  <a:pt x="77724" y="0"/>
                </a:moveTo>
                <a:lnTo>
                  <a:pt x="0" y="0"/>
                </a:lnTo>
                <a:lnTo>
                  <a:pt x="0" y="76200"/>
                </a:lnTo>
                <a:lnTo>
                  <a:pt x="77724" y="76200"/>
                </a:lnTo>
                <a:lnTo>
                  <a:pt x="7772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839080" y="3238245"/>
            <a:ext cx="6413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585858"/>
                </a:solidFill>
                <a:latin typeface="Calibri"/>
                <a:cs typeface="Calibri"/>
              </a:rPr>
              <a:t>Appliances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40402" y="3687317"/>
            <a:ext cx="78105" cy="76200"/>
          </a:xfrm>
          <a:custGeom>
            <a:avLst/>
            <a:gdLst/>
            <a:ahLst/>
            <a:cxnLst/>
            <a:rect l="l" t="t" r="r" b="b"/>
            <a:pathLst>
              <a:path w="78104" h="76200">
                <a:moveTo>
                  <a:pt x="77724" y="0"/>
                </a:moveTo>
                <a:lnTo>
                  <a:pt x="0" y="0"/>
                </a:lnTo>
                <a:lnTo>
                  <a:pt x="0" y="76199"/>
                </a:lnTo>
                <a:lnTo>
                  <a:pt x="77724" y="76199"/>
                </a:lnTo>
                <a:lnTo>
                  <a:pt x="7772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839080" y="3613150"/>
            <a:ext cx="6826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585858"/>
                </a:solidFill>
                <a:latin typeface="Calibri"/>
                <a:cs typeface="Calibri"/>
              </a:rPr>
              <a:t>Accessories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40402" y="4062221"/>
            <a:ext cx="78105" cy="76200"/>
          </a:xfrm>
          <a:custGeom>
            <a:avLst/>
            <a:gdLst/>
            <a:ahLst/>
            <a:cxnLst/>
            <a:rect l="l" t="t" r="r" b="b"/>
            <a:pathLst>
              <a:path w="78104" h="76200">
                <a:moveTo>
                  <a:pt x="77724" y="0"/>
                </a:moveTo>
                <a:lnTo>
                  <a:pt x="0" y="0"/>
                </a:lnTo>
                <a:lnTo>
                  <a:pt x="0" y="76200"/>
                </a:lnTo>
                <a:lnTo>
                  <a:pt x="77724" y="76200"/>
                </a:lnTo>
                <a:lnTo>
                  <a:pt x="7772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839080" y="3988053"/>
            <a:ext cx="4432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585858"/>
                </a:solidFill>
                <a:latin typeface="Calibri"/>
                <a:cs typeface="Calibri"/>
              </a:rPr>
              <a:t>P</a:t>
            </a:r>
            <a:r>
              <a:rPr sz="1100" spc="5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r>
              <a:rPr sz="1100" spc="-10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1100" spc="-5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1100" dirty="0">
                <a:solidFill>
                  <a:srgbClr val="585858"/>
                </a:solidFill>
                <a:latin typeface="Calibri"/>
                <a:cs typeface="Calibri"/>
              </a:rPr>
              <a:t>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40402" y="4437126"/>
            <a:ext cx="78105" cy="76200"/>
          </a:xfrm>
          <a:custGeom>
            <a:avLst/>
            <a:gdLst/>
            <a:ahLst/>
            <a:cxnLst/>
            <a:rect l="l" t="t" r="r" b="b"/>
            <a:pathLst>
              <a:path w="78104" h="76200">
                <a:moveTo>
                  <a:pt x="77724" y="0"/>
                </a:moveTo>
                <a:lnTo>
                  <a:pt x="0" y="0"/>
                </a:lnTo>
                <a:lnTo>
                  <a:pt x="0" y="76200"/>
                </a:lnTo>
                <a:lnTo>
                  <a:pt x="77724" y="76200"/>
                </a:lnTo>
                <a:lnTo>
                  <a:pt x="7772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839080" y="4362703"/>
            <a:ext cx="3759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585858"/>
                </a:solidFill>
                <a:latin typeface="Calibri"/>
                <a:cs typeface="Calibri"/>
              </a:rPr>
              <a:t>Ch</a:t>
            </a:r>
            <a:r>
              <a:rPr sz="1100" dirty="0">
                <a:solidFill>
                  <a:srgbClr val="585858"/>
                </a:solidFill>
                <a:latin typeface="Calibri"/>
                <a:cs typeface="Calibri"/>
              </a:rPr>
              <a:t>ai</a:t>
            </a:r>
            <a:r>
              <a:rPr sz="1100" spc="-5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1100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40402" y="4812029"/>
            <a:ext cx="78105" cy="76200"/>
          </a:xfrm>
          <a:custGeom>
            <a:avLst/>
            <a:gdLst/>
            <a:ahLst/>
            <a:cxnLst/>
            <a:rect l="l" t="t" r="r" b="b"/>
            <a:pathLst>
              <a:path w="78104" h="76200">
                <a:moveTo>
                  <a:pt x="77724" y="0"/>
                </a:moveTo>
                <a:lnTo>
                  <a:pt x="0" y="0"/>
                </a:lnTo>
                <a:lnTo>
                  <a:pt x="0" y="76200"/>
                </a:lnTo>
                <a:lnTo>
                  <a:pt x="77724" y="76200"/>
                </a:lnTo>
                <a:lnTo>
                  <a:pt x="7772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839080" y="4737608"/>
            <a:ext cx="4527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585858"/>
                </a:solidFill>
                <a:latin typeface="Calibri"/>
                <a:cs typeface="Calibri"/>
              </a:rPr>
              <a:t>Copiers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40402" y="5185409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4" h="78104">
                <a:moveTo>
                  <a:pt x="77724" y="0"/>
                </a:moveTo>
                <a:lnTo>
                  <a:pt x="0" y="0"/>
                </a:lnTo>
                <a:lnTo>
                  <a:pt x="0" y="77723"/>
                </a:lnTo>
                <a:lnTo>
                  <a:pt x="77724" y="77723"/>
                </a:lnTo>
                <a:lnTo>
                  <a:pt x="7772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839080" y="5112511"/>
            <a:ext cx="3898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585858"/>
                </a:solidFill>
                <a:latin typeface="Calibri"/>
                <a:cs typeface="Calibri"/>
              </a:rPr>
              <a:t>Tabl</a:t>
            </a:r>
            <a:r>
              <a:rPr sz="1100" spc="-10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sz="1100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740402" y="5560314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4" h="78104">
                <a:moveTo>
                  <a:pt x="77724" y="0"/>
                </a:moveTo>
                <a:lnTo>
                  <a:pt x="0" y="0"/>
                </a:lnTo>
                <a:lnTo>
                  <a:pt x="0" y="77724"/>
                </a:lnTo>
                <a:lnTo>
                  <a:pt x="77724" y="77724"/>
                </a:lnTo>
                <a:lnTo>
                  <a:pt x="77724" y="0"/>
                </a:lnTo>
                <a:close/>
              </a:path>
            </a:pathLst>
          </a:custGeom>
          <a:solidFill>
            <a:srgbClr val="2544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839080" y="5487416"/>
            <a:ext cx="6172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585858"/>
                </a:solidFill>
                <a:latin typeface="Calibri"/>
                <a:cs typeface="Calibri"/>
              </a:rPr>
              <a:t>Bookcases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740402" y="5935217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4" h="78104">
                <a:moveTo>
                  <a:pt x="77724" y="0"/>
                </a:moveTo>
                <a:lnTo>
                  <a:pt x="0" y="0"/>
                </a:lnTo>
                <a:lnTo>
                  <a:pt x="0" y="77724"/>
                </a:lnTo>
                <a:lnTo>
                  <a:pt x="77724" y="77724"/>
                </a:lnTo>
                <a:lnTo>
                  <a:pt x="77724" y="0"/>
                </a:lnTo>
                <a:close/>
              </a:path>
            </a:pathLst>
          </a:custGeom>
          <a:solidFill>
            <a:srgbClr val="9E47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839080" y="5862320"/>
            <a:ext cx="3810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585858"/>
                </a:solidFill>
                <a:latin typeface="Calibri"/>
                <a:cs typeface="Calibri"/>
              </a:rPr>
              <a:t>L</a:t>
            </a:r>
            <a:r>
              <a:rPr sz="1100" spc="-15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100" spc="5" dirty="0">
                <a:solidFill>
                  <a:srgbClr val="585858"/>
                </a:solidFill>
                <a:latin typeface="Calibri"/>
                <a:cs typeface="Calibri"/>
              </a:rPr>
              <a:t>b</a:t>
            </a:r>
            <a:r>
              <a:rPr sz="1100" spc="-10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sz="1100" dirty="0">
                <a:solidFill>
                  <a:srgbClr val="585858"/>
                </a:solidFill>
                <a:latin typeface="Calibri"/>
                <a:cs typeface="Calibri"/>
              </a:rPr>
              <a:t>ls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454140" y="3670553"/>
            <a:ext cx="5367655" cy="2371090"/>
            <a:chOff x="6454140" y="3670553"/>
            <a:chExt cx="5367655" cy="2371090"/>
          </a:xfrm>
        </p:grpSpPr>
        <p:sp>
          <p:nvSpPr>
            <p:cNvPr id="41" name="object 41"/>
            <p:cNvSpPr/>
            <p:nvPr/>
          </p:nvSpPr>
          <p:spPr>
            <a:xfrm>
              <a:off x="6659118" y="3670553"/>
              <a:ext cx="4956175" cy="2326005"/>
            </a:xfrm>
            <a:custGeom>
              <a:avLst/>
              <a:gdLst/>
              <a:ahLst/>
              <a:cxnLst/>
              <a:rect l="l" t="t" r="r" b="b"/>
              <a:pathLst>
                <a:path w="4956175" h="2326004">
                  <a:moveTo>
                    <a:pt x="268224" y="0"/>
                  </a:moveTo>
                  <a:lnTo>
                    <a:pt x="0" y="0"/>
                  </a:lnTo>
                  <a:lnTo>
                    <a:pt x="0" y="2325624"/>
                  </a:lnTo>
                  <a:lnTo>
                    <a:pt x="268224" y="2325636"/>
                  </a:lnTo>
                  <a:lnTo>
                    <a:pt x="268224" y="0"/>
                  </a:lnTo>
                  <a:close/>
                </a:path>
                <a:path w="4956175" h="2326004">
                  <a:moveTo>
                    <a:pt x="937260" y="464820"/>
                  </a:moveTo>
                  <a:lnTo>
                    <a:pt x="669036" y="464820"/>
                  </a:lnTo>
                  <a:lnTo>
                    <a:pt x="669036" y="2325624"/>
                  </a:lnTo>
                  <a:lnTo>
                    <a:pt x="937260" y="2325624"/>
                  </a:lnTo>
                  <a:lnTo>
                    <a:pt x="937260" y="464820"/>
                  </a:lnTo>
                  <a:close/>
                </a:path>
                <a:path w="4956175" h="2326004">
                  <a:moveTo>
                    <a:pt x="1607820" y="838200"/>
                  </a:moveTo>
                  <a:lnTo>
                    <a:pt x="1339596" y="838200"/>
                  </a:lnTo>
                  <a:lnTo>
                    <a:pt x="1339596" y="2325624"/>
                  </a:lnTo>
                  <a:lnTo>
                    <a:pt x="1607820" y="2325624"/>
                  </a:lnTo>
                  <a:lnTo>
                    <a:pt x="1607820" y="838200"/>
                  </a:lnTo>
                  <a:close/>
                </a:path>
                <a:path w="4956175" h="2326004">
                  <a:moveTo>
                    <a:pt x="2276856" y="1024128"/>
                  </a:moveTo>
                  <a:lnTo>
                    <a:pt x="2008632" y="1024128"/>
                  </a:lnTo>
                  <a:lnTo>
                    <a:pt x="2008632" y="2325624"/>
                  </a:lnTo>
                  <a:lnTo>
                    <a:pt x="2276856" y="2325624"/>
                  </a:lnTo>
                  <a:lnTo>
                    <a:pt x="2276856" y="1024128"/>
                  </a:lnTo>
                  <a:close/>
                </a:path>
                <a:path w="4956175" h="2326004">
                  <a:moveTo>
                    <a:pt x="2947416" y="1581912"/>
                  </a:moveTo>
                  <a:lnTo>
                    <a:pt x="2679192" y="1581912"/>
                  </a:lnTo>
                  <a:lnTo>
                    <a:pt x="2679192" y="2325624"/>
                  </a:lnTo>
                  <a:lnTo>
                    <a:pt x="2947416" y="2325624"/>
                  </a:lnTo>
                  <a:lnTo>
                    <a:pt x="2947416" y="1581912"/>
                  </a:lnTo>
                  <a:close/>
                </a:path>
                <a:path w="4956175" h="2326004">
                  <a:moveTo>
                    <a:pt x="3616452" y="1581912"/>
                  </a:moveTo>
                  <a:lnTo>
                    <a:pt x="3349752" y="1581912"/>
                  </a:lnTo>
                  <a:lnTo>
                    <a:pt x="3349752" y="2325624"/>
                  </a:lnTo>
                  <a:lnTo>
                    <a:pt x="3616452" y="2325624"/>
                  </a:lnTo>
                  <a:lnTo>
                    <a:pt x="3616452" y="1581912"/>
                  </a:lnTo>
                  <a:close/>
                </a:path>
                <a:path w="4956175" h="2326004">
                  <a:moveTo>
                    <a:pt x="4287012" y="1860804"/>
                  </a:moveTo>
                  <a:lnTo>
                    <a:pt x="4018788" y="1860804"/>
                  </a:lnTo>
                  <a:lnTo>
                    <a:pt x="4018788" y="2325624"/>
                  </a:lnTo>
                  <a:lnTo>
                    <a:pt x="4287012" y="2325624"/>
                  </a:lnTo>
                  <a:lnTo>
                    <a:pt x="4287012" y="1860804"/>
                  </a:lnTo>
                  <a:close/>
                </a:path>
                <a:path w="4956175" h="2326004">
                  <a:moveTo>
                    <a:pt x="4956048" y="1953768"/>
                  </a:moveTo>
                  <a:lnTo>
                    <a:pt x="4689348" y="1953768"/>
                  </a:lnTo>
                  <a:lnTo>
                    <a:pt x="4689348" y="2325624"/>
                  </a:lnTo>
                  <a:lnTo>
                    <a:pt x="4956048" y="2325624"/>
                  </a:lnTo>
                  <a:lnTo>
                    <a:pt x="4956048" y="1953768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458712" y="5996939"/>
              <a:ext cx="5358765" cy="44450"/>
            </a:xfrm>
            <a:custGeom>
              <a:avLst/>
              <a:gdLst/>
              <a:ahLst/>
              <a:cxnLst/>
              <a:rect l="l" t="t" r="r" b="b"/>
              <a:pathLst>
                <a:path w="5358765" h="44450">
                  <a:moveTo>
                    <a:pt x="0" y="0"/>
                  </a:moveTo>
                  <a:lnTo>
                    <a:pt x="5358384" y="0"/>
                  </a:lnTo>
                </a:path>
                <a:path w="5358765" h="44450">
                  <a:moveTo>
                    <a:pt x="0" y="0"/>
                  </a:moveTo>
                  <a:lnTo>
                    <a:pt x="0" y="44196"/>
                  </a:lnTo>
                </a:path>
                <a:path w="5358765" h="44450">
                  <a:moveTo>
                    <a:pt x="669036" y="0"/>
                  </a:moveTo>
                  <a:lnTo>
                    <a:pt x="669036" y="44196"/>
                  </a:lnTo>
                </a:path>
                <a:path w="5358765" h="44450">
                  <a:moveTo>
                    <a:pt x="1339595" y="0"/>
                  </a:moveTo>
                  <a:lnTo>
                    <a:pt x="1339595" y="44196"/>
                  </a:lnTo>
                </a:path>
                <a:path w="5358765" h="44450">
                  <a:moveTo>
                    <a:pt x="2008632" y="0"/>
                  </a:moveTo>
                  <a:lnTo>
                    <a:pt x="2008632" y="44196"/>
                  </a:lnTo>
                </a:path>
                <a:path w="5358765" h="44450">
                  <a:moveTo>
                    <a:pt x="2679191" y="0"/>
                  </a:moveTo>
                  <a:lnTo>
                    <a:pt x="2679191" y="44196"/>
                  </a:lnTo>
                </a:path>
                <a:path w="5358765" h="44450">
                  <a:moveTo>
                    <a:pt x="3348228" y="0"/>
                  </a:moveTo>
                  <a:lnTo>
                    <a:pt x="3348228" y="44196"/>
                  </a:lnTo>
                </a:path>
                <a:path w="5358765" h="44450">
                  <a:moveTo>
                    <a:pt x="4018788" y="0"/>
                  </a:moveTo>
                  <a:lnTo>
                    <a:pt x="4018788" y="44196"/>
                  </a:lnTo>
                </a:path>
                <a:path w="5358765" h="44450">
                  <a:moveTo>
                    <a:pt x="4687823" y="0"/>
                  </a:moveTo>
                  <a:lnTo>
                    <a:pt x="4687823" y="44196"/>
                  </a:lnTo>
                </a:path>
                <a:path w="5358765" h="44450">
                  <a:moveTo>
                    <a:pt x="5358384" y="0"/>
                  </a:moveTo>
                  <a:lnTo>
                    <a:pt x="5358384" y="44196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648450" y="3408679"/>
            <a:ext cx="290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25%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318375" y="3873754"/>
            <a:ext cx="290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20%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988300" y="4246245"/>
            <a:ext cx="290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16%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658225" y="4432172"/>
            <a:ext cx="290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14%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367773" y="4990592"/>
            <a:ext cx="212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8%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037826" y="4990592"/>
            <a:ext cx="212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8%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707751" y="5269738"/>
            <a:ext cx="212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5%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377421" y="5362702"/>
            <a:ext cx="212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4%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572504" y="6066535"/>
            <a:ext cx="4432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585858"/>
                </a:solidFill>
                <a:latin typeface="Calibri"/>
                <a:cs typeface="Calibri"/>
              </a:rPr>
              <a:t>P</a:t>
            </a:r>
            <a:r>
              <a:rPr sz="1100" spc="5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r>
              <a:rPr sz="1100" spc="-10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1100" spc="-5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1100" dirty="0">
                <a:solidFill>
                  <a:srgbClr val="585858"/>
                </a:solidFill>
                <a:latin typeface="Calibri"/>
                <a:cs typeface="Calibri"/>
              </a:rPr>
              <a:t>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273290" y="6066535"/>
            <a:ext cx="3810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585858"/>
                </a:solidFill>
                <a:latin typeface="Calibri"/>
                <a:cs typeface="Calibri"/>
              </a:rPr>
              <a:t>L</a:t>
            </a:r>
            <a:r>
              <a:rPr sz="1100" spc="-15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100" spc="5" dirty="0">
                <a:solidFill>
                  <a:srgbClr val="585858"/>
                </a:solidFill>
                <a:latin typeface="Calibri"/>
                <a:cs typeface="Calibri"/>
              </a:rPr>
              <a:t>b</a:t>
            </a:r>
            <a:r>
              <a:rPr sz="1100" spc="-10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sz="1100" dirty="0">
                <a:solidFill>
                  <a:srgbClr val="585858"/>
                </a:solidFill>
                <a:latin typeface="Calibri"/>
                <a:cs typeface="Calibri"/>
              </a:rPr>
              <a:t>ls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938643" y="6066535"/>
            <a:ext cx="3898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585858"/>
                </a:solidFill>
                <a:latin typeface="Calibri"/>
                <a:cs typeface="Calibri"/>
              </a:rPr>
              <a:t>Tabl</a:t>
            </a:r>
            <a:r>
              <a:rPr sz="1100" spc="-10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sz="1100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482965" y="6066535"/>
            <a:ext cx="13322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585858"/>
                </a:solidFill>
                <a:latin typeface="Calibri"/>
                <a:cs typeface="Calibri"/>
              </a:rPr>
              <a:t>Appliances Accessories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955530" y="6066535"/>
            <a:ext cx="3759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585858"/>
                </a:solidFill>
                <a:latin typeface="Calibri"/>
                <a:cs typeface="Calibri"/>
              </a:rPr>
              <a:t>Ch</a:t>
            </a:r>
            <a:r>
              <a:rPr sz="1100" dirty="0">
                <a:solidFill>
                  <a:srgbClr val="585858"/>
                </a:solidFill>
                <a:latin typeface="Calibri"/>
                <a:cs typeface="Calibri"/>
              </a:rPr>
              <a:t>ai</a:t>
            </a:r>
            <a:r>
              <a:rPr sz="1100" spc="-5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1100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587355" y="6066535"/>
            <a:ext cx="4527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585858"/>
                </a:solidFill>
                <a:latin typeface="Calibri"/>
                <a:cs typeface="Calibri"/>
              </a:rPr>
              <a:t>Copiers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1174730" y="6066535"/>
            <a:ext cx="6172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585858"/>
                </a:solidFill>
                <a:latin typeface="Calibri"/>
                <a:cs typeface="Calibri"/>
              </a:rPr>
              <a:t>Bookcases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764906" y="2647569"/>
            <a:ext cx="2745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Calibri"/>
                <a:cs typeface="Calibri"/>
              </a:rPr>
              <a:t>Sales</a:t>
            </a:r>
            <a:r>
              <a:rPr sz="24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85858"/>
                </a:solidFill>
                <a:latin typeface="Calibri"/>
                <a:cs typeface="Calibri"/>
              </a:rPr>
              <a:t>by Sub-Category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966" y="225678"/>
            <a:ext cx="24403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latin typeface="Calibri"/>
                <a:cs typeface="Calibri"/>
              </a:rPr>
              <a:t>Keep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5" dirty="0">
                <a:latin typeface="Calibri"/>
                <a:cs typeface="Calibri"/>
              </a:rPr>
              <a:t>it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Simple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67127" y="2595372"/>
            <a:ext cx="6986270" cy="3187065"/>
            <a:chOff x="2167127" y="2595372"/>
            <a:chExt cx="6986270" cy="3187065"/>
          </a:xfrm>
        </p:grpSpPr>
        <p:sp>
          <p:nvSpPr>
            <p:cNvPr id="4" name="object 4"/>
            <p:cNvSpPr/>
            <p:nvPr/>
          </p:nvSpPr>
          <p:spPr>
            <a:xfrm>
              <a:off x="2171699" y="5204460"/>
              <a:ext cx="755650" cy="0"/>
            </a:xfrm>
            <a:custGeom>
              <a:avLst/>
              <a:gdLst/>
              <a:ahLst/>
              <a:cxnLst/>
              <a:rect l="l" t="t" r="r" b="b"/>
              <a:pathLst>
                <a:path w="755650">
                  <a:moveTo>
                    <a:pt x="0" y="0"/>
                  </a:moveTo>
                  <a:lnTo>
                    <a:pt x="174498" y="0"/>
                  </a:lnTo>
                </a:path>
                <a:path w="755650">
                  <a:moveTo>
                    <a:pt x="407669" y="0"/>
                  </a:moveTo>
                  <a:lnTo>
                    <a:pt x="75514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46198" y="5161025"/>
              <a:ext cx="814069" cy="565785"/>
            </a:xfrm>
            <a:custGeom>
              <a:avLst/>
              <a:gdLst/>
              <a:ahLst/>
              <a:cxnLst/>
              <a:rect l="l" t="t" r="r" b="b"/>
              <a:pathLst>
                <a:path w="814069" h="565785">
                  <a:moveTo>
                    <a:pt x="233172" y="0"/>
                  </a:moveTo>
                  <a:lnTo>
                    <a:pt x="0" y="0"/>
                  </a:lnTo>
                  <a:lnTo>
                    <a:pt x="0" y="565404"/>
                  </a:lnTo>
                  <a:lnTo>
                    <a:pt x="233172" y="565404"/>
                  </a:lnTo>
                  <a:lnTo>
                    <a:pt x="233172" y="0"/>
                  </a:lnTo>
                  <a:close/>
                </a:path>
                <a:path w="814069" h="565785">
                  <a:moveTo>
                    <a:pt x="813816" y="478536"/>
                  </a:moveTo>
                  <a:lnTo>
                    <a:pt x="580644" y="478536"/>
                  </a:lnTo>
                  <a:lnTo>
                    <a:pt x="580644" y="565404"/>
                  </a:lnTo>
                  <a:lnTo>
                    <a:pt x="813816" y="565404"/>
                  </a:lnTo>
                  <a:lnTo>
                    <a:pt x="813816" y="478536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46197" y="5161026"/>
              <a:ext cx="233679" cy="565785"/>
            </a:xfrm>
            <a:custGeom>
              <a:avLst/>
              <a:gdLst/>
              <a:ahLst/>
              <a:cxnLst/>
              <a:rect l="l" t="t" r="r" b="b"/>
              <a:pathLst>
                <a:path w="233680" h="565785">
                  <a:moveTo>
                    <a:pt x="0" y="0"/>
                  </a:moveTo>
                  <a:lnTo>
                    <a:pt x="233171" y="0"/>
                  </a:lnTo>
                  <a:lnTo>
                    <a:pt x="233171" y="565404"/>
                  </a:lnTo>
                  <a:lnTo>
                    <a:pt x="0" y="565404"/>
                  </a:lnTo>
                  <a:lnTo>
                    <a:pt x="0" y="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46198" y="5020817"/>
              <a:ext cx="814069" cy="619125"/>
            </a:xfrm>
            <a:custGeom>
              <a:avLst/>
              <a:gdLst/>
              <a:ahLst/>
              <a:cxnLst/>
              <a:rect l="l" t="t" r="r" b="b"/>
              <a:pathLst>
                <a:path w="814069" h="619125">
                  <a:moveTo>
                    <a:pt x="233172" y="0"/>
                  </a:moveTo>
                  <a:lnTo>
                    <a:pt x="0" y="0"/>
                  </a:lnTo>
                  <a:lnTo>
                    <a:pt x="0" y="140208"/>
                  </a:lnTo>
                  <a:lnTo>
                    <a:pt x="233172" y="140208"/>
                  </a:lnTo>
                  <a:lnTo>
                    <a:pt x="233172" y="0"/>
                  </a:lnTo>
                  <a:close/>
                </a:path>
                <a:path w="814069" h="619125">
                  <a:moveTo>
                    <a:pt x="813816" y="489204"/>
                  </a:moveTo>
                  <a:lnTo>
                    <a:pt x="580644" y="489204"/>
                  </a:lnTo>
                  <a:lnTo>
                    <a:pt x="580644" y="618744"/>
                  </a:lnTo>
                  <a:lnTo>
                    <a:pt x="813816" y="618744"/>
                  </a:lnTo>
                  <a:lnTo>
                    <a:pt x="813816" y="48920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46197" y="5020817"/>
              <a:ext cx="233679" cy="140335"/>
            </a:xfrm>
            <a:custGeom>
              <a:avLst/>
              <a:gdLst/>
              <a:ahLst/>
              <a:cxnLst/>
              <a:rect l="l" t="t" r="r" b="b"/>
              <a:pathLst>
                <a:path w="233680" h="140335">
                  <a:moveTo>
                    <a:pt x="0" y="0"/>
                  </a:moveTo>
                  <a:lnTo>
                    <a:pt x="233171" y="0"/>
                  </a:lnTo>
                  <a:lnTo>
                    <a:pt x="233171" y="140207"/>
                  </a:lnTo>
                  <a:lnTo>
                    <a:pt x="0" y="140207"/>
                  </a:lnTo>
                  <a:lnTo>
                    <a:pt x="0" y="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60013" y="5204460"/>
              <a:ext cx="929640" cy="0"/>
            </a:xfrm>
            <a:custGeom>
              <a:avLst/>
              <a:gdLst/>
              <a:ahLst/>
              <a:cxnLst/>
              <a:rect l="l" t="t" r="r" b="b"/>
              <a:pathLst>
                <a:path w="929639">
                  <a:moveTo>
                    <a:pt x="0" y="0"/>
                  </a:moveTo>
                  <a:lnTo>
                    <a:pt x="348996" y="0"/>
                  </a:lnTo>
                </a:path>
                <a:path w="929639">
                  <a:moveTo>
                    <a:pt x="582168" y="0"/>
                  </a:moveTo>
                  <a:lnTo>
                    <a:pt x="929639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09010" y="5322570"/>
              <a:ext cx="233679" cy="403860"/>
            </a:xfrm>
            <a:custGeom>
              <a:avLst/>
              <a:gdLst/>
              <a:ahLst/>
              <a:cxnLst/>
              <a:rect l="l" t="t" r="r" b="b"/>
              <a:pathLst>
                <a:path w="233679" h="403860">
                  <a:moveTo>
                    <a:pt x="233172" y="0"/>
                  </a:moveTo>
                  <a:lnTo>
                    <a:pt x="0" y="0"/>
                  </a:lnTo>
                  <a:lnTo>
                    <a:pt x="0" y="403859"/>
                  </a:lnTo>
                  <a:lnTo>
                    <a:pt x="233172" y="403859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09010" y="5121401"/>
              <a:ext cx="233679" cy="201295"/>
            </a:xfrm>
            <a:custGeom>
              <a:avLst/>
              <a:gdLst/>
              <a:ahLst/>
              <a:cxnLst/>
              <a:rect l="l" t="t" r="r" b="b"/>
              <a:pathLst>
                <a:path w="233679" h="201295">
                  <a:moveTo>
                    <a:pt x="233172" y="0"/>
                  </a:moveTo>
                  <a:lnTo>
                    <a:pt x="0" y="0"/>
                  </a:lnTo>
                  <a:lnTo>
                    <a:pt x="0" y="201168"/>
                  </a:lnTo>
                  <a:lnTo>
                    <a:pt x="233172" y="201168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89654" y="5638038"/>
              <a:ext cx="233679" cy="88900"/>
            </a:xfrm>
            <a:custGeom>
              <a:avLst/>
              <a:gdLst/>
              <a:ahLst/>
              <a:cxnLst/>
              <a:rect l="l" t="t" r="r" b="b"/>
              <a:pathLst>
                <a:path w="233679" h="88900">
                  <a:moveTo>
                    <a:pt x="233172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233172" y="88392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89654" y="5371338"/>
              <a:ext cx="233679" cy="266700"/>
            </a:xfrm>
            <a:custGeom>
              <a:avLst/>
              <a:gdLst/>
              <a:ahLst/>
              <a:cxnLst/>
              <a:rect l="l" t="t" r="r" b="b"/>
              <a:pathLst>
                <a:path w="233679" h="266700">
                  <a:moveTo>
                    <a:pt x="233172" y="0"/>
                  </a:moveTo>
                  <a:lnTo>
                    <a:pt x="0" y="0"/>
                  </a:lnTo>
                  <a:lnTo>
                    <a:pt x="0" y="266700"/>
                  </a:lnTo>
                  <a:lnTo>
                    <a:pt x="233172" y="266700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26841" y="5121401"/>
              <a:ext cx="1396365" cy="518159"/>
            </a:xfrm>
            <a:custGeom>
              <a:avLst/>
              <a:gdLst/>
              <a:ahLst/>
              <a:cxnLst/>
              <a:rect l="l" t="t" r="r" b="b"/>
              <a:pathLst>
                <a:path w="1396364" h="518160">
                  <a:moveTo>
                    <a:pt x="0" y="388620"/>
                  </a:moveTo>
                  <a:lnTo>
                    <a:pt x="233171" y="388620"/>
                  </a:lnTo>
                  <a:lnTo>
                    <a:pt x="233171" y="518160"/>
                  </a:lnTo>
                  <a:lnTo>
                    <a:pt x="0" y="518160"/>
                  </a:lnTo>
                  <a:lnTo>
                    <a:pt x="0" y="388620"/>
                  </a:lnTo>
                  <a:close/>
                </a:path>
                <a:path w="1396364" h="518160">
                  <a:moveTo>
                    <a:pt x="582168" y="0"/>
                  </a:moveTo>
                  <a:lnTo>
                    <a:pt x="815340" y="0"/>
                  </a:lnTo>
                  <a:lnTo>
                    <a:pt x="815340" y="201168"/>
                  </a:lnTo>
                  <a:lnTo>
                    <a:pt x="582168" y="201168"/>
                  </a:lnTo>
                  <a:lnTo>
                    <a:pt x="582168" y="0"/>
                  </a:lnTo>
                  <a:close/>
                </a:path>
                <a:path w="1396364" h="518160">
                  <a:moveTo>
                    <a:pt x="1162811" y="249936"/>
                  </a:moveTo>
                  <a:lnTo>
                    <a:pt x="1395983" y="249936"/>
                  </a:lnTo>
                  <a:lnTo>
                    <a:pt x="1395983" y="516636"/>
                  </a:lnTo>
                  <a:lnTo>
                    <a:pt x="1162811" y="516636"/>
                  </a:lnTo>
                  <a:lnTo>
                    <a:pt x="1162811" y="249936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46198" y="4895850"/>
              <a:ext cx="1396365" cy="614680"/>
            </a:xfrm>
            <a:custGeom>
              <a:avLst/>
              <a:gdLst/>
              <a:ahLst/>
              <a:cxnLst/>
              <a:rect l="l" t="t" r="r" b="b"/>
              <a:pathLst>
                <a:path w="1396364" h="614679">
                  <a:moveTo>
                    <a:pt x="233172" y="0"/>
                  </a:moveTo>
                  <a:lnTo>
                    <a:pt x="0" y="0"/>
                  </a:lnTo>
                  <a:lnTo>
                    <a:pt x="0" y="124968"/>
                  </a:lnTo>
                  <a:lnTo>
                    <a:pt x="233172" y="124968"/>
                  </a:lnTo>
                  <a:lnTo>
                    <a:pt x="233172" y="0"/>
                  </a:lnTo>
                  <a:close/>
                </a:path>
                <a:path w="1396364" h="614679">
                  <a:moveTo>
                    <a:pt x="813816" y="556260"/>
                  </a:moveTo>
                  <a:lnTo>
                    <a:pt x="580644" y="556260"/>
                  </a:lnTo>
                  <a:lnTo>
                    <a:pt x="580644" y="614172"/>
                  </a:lnTo>
                  <a:lnTo>
                    <a:pt x="813816" y="614172"/>
                  </a:lnTo>
                  <a:lnTo>
                    <a:pt x="813816" y="556260"/>
                  </a:lnTo>
                  <a:close/>
                </a:path>
                <a:path w="1396364" h="614679">
                  <a:moveTo>
                    <a:pt x="1395984" y="51816"/>
                  </a:moveTo>
                  <a:lnTo>
                    <a:pt x="1162812" y="51816"/>
                  </a:lnTo>
                  <a:lnTo>
                    <a:pt x="1162812" y="225552"/>
                  </a:lnTo>
                  <a:lnTo>
                    <a:pt x="1395984" y="225552"/>
                  </a:lnTo>
                  <a:lnTo>
                    <a:pt x="1395984" y="51816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22826" y="5204460"/>
              <a:ext cx="349250" cy="0"/>
            </a:xfrm>
            <a:custGeom>
              <a:avLst/>
              <a:gdLst/>
              <a:ahLst/>
              <a:cxnLst/>
              <a:rect l="l" t="t" r="r" b="b"/>
              <a:pathLst>
                <a:path w="349250">
                  <a:moveTo>
                    <a:pt x="0" y="0"/>
                  </a:moveTo>
                  <a:lnTo>
                    <a:pt x="34899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89654" y="5124450"/>
              <a:ext cx="233679" cy="247015"/>
            </a:xfrm>
            <a:custGeom>
              <a:avLst/>
              <a:gdLst/>
              <a:ahLst/>
              <a:cxnLst/>
              <a:rect l="l" t="t" r="r" b="b"/>
              <a:pathLst>
                <a:path w="233679" h="247014">
                  <a:moveTo>
                    <a:pt x="233172" y="0"/>
                  </a:moveTo>
                  <a:lnTo>
                    <a:pt x="0" y="0"/>
                  </a:lnTo>
                  <a:lnTo>
                    <a:pt x="0" y="246887"/>
                  </a:lnTo>
                  <a:lnTo>
                    <a:pt x="233172" y="246887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03470" y="5204460"/>
              <a:ext cx="931544" cy="0"/>
            </a:xfrm>
            <a:custGeom>
              <a:avLst/>
              <a:gdLst/>
              <a:ahLst/>
              <a:cxnLst/>
              <a:rect l="l" t="t" r="r" b="b"/>
              <a:pathLst>
                <a:path w="931545">
                  <a:moveTo>
                    <a:pt x="0" y="0"/>
                  </a:moveTo>
                  <a:lnTo>
                    <a:pt x="348995" y="0"/>
                  </a:lnTo>
                </a:path>
                <a:path w="931545">
                  <a:moveTo>
                    <a:pt x="582167" y="0"/>
                  </a:moveTo>
                  <a:lnTo>
                    <a:pt x="931163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52466" y="5388101"/>
              <a:ext cx="233679" cy="338455"/>
            </a:xfrm>
            <a:custGeom>
              <a:avLst/>
              <a:gdLst/>
              <a:ahLst/>
              <a:cxnLst/>
              <a:rect l="l" t="t" r="r" b="b"/>
              <a:pathLst>
                <a:path w="233679" h="338454">
                  <a:moveTo>
                    <a:pt x="233172" y="0"/>
                  </a:moveTo>
                  <a:lnTo>
                    <a:pt x="0" y="0"/>
                  </a:lnTo>
                  <a:lnTo>
                    <a:pt x="0" y="338328"/>
                  </a:lnTo>
                  <a:lnTo>
                    <a:pt x="233172" y="338328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52466" y="4993386"/>
              <a:ext cx="233679" cy="394970"/>
            </a:xfrm>
            <a:custGeom>
              <a:avLst/>
              <a:gdLst/>
              <a:ahLst/>
              <a:cxnLst/>
              <a:rect l="l" t="t" r="r" b="b"/>
              <a:pathLst>
                <a:path w="233679" h="394970">
                  <a:moveTo>
                    <a:pt x="233172" y="0"/>
                  </a:moveTo>
                  <a:lnTo>
                    <a:pt x="0" y="0"/>
                  </a:lnTo>
                  <a:lnTo>
                    <a:pt x="0" y="394716"/>
                  </a:lnTo>
                  <a:lnTo>
                    <a:pt x="233172" y="394716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66281" y="5204460"/>
              <a:ext cx="349250" cy="0"/>
            </a:xfrm>
            <a:custGeom>
              <a:avLst/>
              <a:gdLst/>
              <a:ahLst/>
              <a:cxnLst/>
              <a:rect l="l" t="t" r="r" b="b"/>
              <a:pathLst>
                <a:path w="349250">
                  <a:moveTo>
                    <a:pt x="0" y="0"/>
                  </a:moveTo>
                  <a:lnTo>
                    <a:pt x="348995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34633" y="5494782"/>
              <a:ext cx="231775" cy="231775"/>
            </a:xfrm>
            <a:custGeom>
              <a:avLst/>
              <a:gdLst/>
              <a:ahLst/>
              <a:cxnLst/>
              <a:rect l="l" t="t" r="r" b="b"/>
              <a:pathLst>
                <a:path w="231775" h="231775">
                  <a:moveTo>
                    <a:pt x="231648" y="0"/>
                  </a:moveTo>
                  <a:lnTo>
                    <a:pt x="0" y="0"/>
                  </a:lnTo>
                  <a:lnTo>
                    <a:pt x="0" y="231648"/>
                  </a:lnTo>
                  <a:lnTo>
                    <a:pt x="231648" y="231648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34633" y="5173217"/>
              <a:ext cx="231775" cy="321945"/>
            </a:xfrm>
            <a:custGeom>
              <a:avLst/>
              <a:gdLst/>
              <a:ahLst/>
              <a:cxnLst/>
              <a:rect l="l" t="t" r="r" b="b"/>
              <a:pathLst>
                <a:path w="231775" h="321945">
                  <a:moveTo>
                    <a:pt x="231648" y="0"/>
                  </a:moveTo>
                  <a:lnTo>
                    <a:pt x="0" y="0"/>
                  </a:lnTo>
                  <a:lnTo>
                    <a:pt x="0" y="321563"/>
                  </a:lnTo>
                  <a:lnTo>
                    <a:pt x="231648" y="321563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48449" y="5204460"/>
              <a:ext cx="349250" cy="0"/>
            </a:xfrm>
            <a:custGeom>
              <a:avLst/>
              <a:gdLst/>
              <a:ahLst/>
              <a:cxnLst/>
              <a:rect l="l" t="t" r="r" b="b"/>
              <a:pathLst>
                <a:path w="349250">
                  <a:moveTo>
                    <a:pt x="0" y="0"/>
                  </a:moveTo>
                  <a:lnTo>
                    <a:pt x="34899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15277" y="5563361"/>
              <a:ext cx="233679" cy="163195"/>
            </a:xfrm>
            <a:custGeom>
              <a:avLst/>
              <a:gdLst/>
              <a:ahLst/>
              <a:cxnLst/>
              <a:rect l="l" t="t" r="r" b="b"/>
              <a:pathLst>
                <a:path w="233679" h="163195">
                  <a:moveTo>
                    <a:pt x="233172" y="0"/>
                  </a:moveTo>
                  <a:lnTo>
                    <a:pt x="0" y="0"/>
                  </a:lnTo>
                  <a:lnTo>
                    <a:pt x="0" y="163068"/>
                  </a:lnTo>
                  <a:lnTo>
                    <a:pt x="233172" y="163068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15277" y="5022342"/>
              <a:ext cx="233679" cy="541020"/>
            </a:xfrm>
            <a:custGeom>
              <a:avLst/>
              <a:gdLst/>
              <a:ahLst/>
              <a:cxnLst/>
              <a:rect l="l" t="t" r="r" b="b"/>
              <a:pathLst>
                <a:path w="233679" h="541020">
                  <a:moveTo>
                    <a:pt x="233172" y="0"/>
                  </a:moveTo>
                  <a:lnTo>
                    <a:pt x="0" y="0"/>
                  </a:lnTo>
                  <a:lnTo>
                    <a:pt x="0" y="541019"/>
                  </a:lnTo>
                  <a:lnTo>
                    <a:pt x="233172" y="541019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48449" y="4683251"/>
              <a:ext cx="929640" cy="521334"/>
            </a:xfrm>
            <a:custGeom>
              <a:avLst/>
              <a:gdLst/>
              <a:ahLst/>
              <a:cxnLst/>
              <a:rect l="l" t="t" r="r" b="b"/>
              <a:pathLst>
                <a:path w="929640" h="521335">
                  <a:moveTo>
                    <a:pt x="580644" y="521208"/>
                  </a:moveTo>
                  <a:lnTo>
                    <a:pt x="929640" y="521208"/>
                  </a:lnTo>
                </a:path>
                <a:path w="929640" h="521335">
                  <a:moveTo>
                    <a:pt x="0" y="0"/>
                  </a:moveTo>
                  <a:lnTo>
                    <a:pt x="348996" y="0"/>
                  </a:lnTo>
                </a:path>
                <a:path w="929640" h="521335">
                  <a:moveTo>
                    <a:pt x="580644" y="0"/>
                  </a:moveTo>
                  <a:lnTo>
                    <a:pt x="929640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97445" y="5273801"/>
              <a:ext cx="231775" cy="452755"/>
            </a:xfrm>
            <a:custGeom>
              <a:avLst/>
              <a:gdLst/>
              <a:ahLst/>
              <a:cxnLst/>
              <a:rect l="l" t="t" r="r" b="b"/>
              <a:pathLst>
                <a:path w="231775" h="452754">
                  <a:moveTo>
                    <a:pt x="231648" y="0"/>
                  </a:moveTo>
                  <a:lnTo>
                    <a:pt x="0" y="0"/>
                  </a:lnTo>
                  <a:lnTo>
                    <a:pt x="0" y="452628"/>
                  </a:lnTo>
                  <a:lnTo>
                    <a:pt x="231648" y="452628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97445" y="4429505"/>
              <a:ext cx="231775" cy="844550"/>
            </a:xfrm>
            <a:custGeom>
              <a:avLst/>
              <a:gdLst/>
              <a:ahLst/>
              <a:cxnLst/>
              <a:rect l="l" t="t" r="r" b="b"/>
              <a:pathLst>
                <a:path w="231775" h="844550">
                  <a:moveTo>
                    <a:pt x="231648" y="0"/>
                  </a:moveTo>
                  <a:lnTo>
                    <a:pt x="0" y="0"/>
                  </a:lnTo>
                  <a:lnTo>
                    <a:pt x="0" y="844296"/>
                  </a:lnTo>
                  <a:lnTo>
                    <a:pt x="231648" y="844296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811262" y="4683251"/>
              <a:ext cx="349250" cy="521334"/>
            </a:xfrm>
            <a:custGeom>
              <a:avLst/>
              <a:gdLst/>
              <a:ahLst/>
              <a:cxnLst/>
              <a:rect l="l" t="t" r="r" b="b"/>
              <a:pathLst>
                <a:path w="349250" h="521335">
                  <a:moveTo>
                    <a:pt x="0" y="521208"/>
                  </a:moveTo>
                  <a:lnTo>
                    <a:pt x="348996" y="521208"/>
                  </a:lnTo>
                </a:path>
                <a:path w="349250" h="521335">
                  <a:moveTo>
                    <a:pt x="0" y="0"/>
                  </a:moveTo>
                  <a:lnTo>
                    <a:pt x="34899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578089" y="5409438"/>
              <a:ext cx="233679" cy="317500"/>
            </a:xfrm>
            <a:custGeom>
              <a:avLst/>
              <a:gdLst/>
              <a:ahLst/>
              <a:cxnLst/>
              <a:rect l="l" t="t" r="r" b="b"/>
              <a:pathLst>
                <a:path w="233679" h="317500">
                  <a:moveTo>
                    <a:pt x="233171" y="0"/>
                  </a:moveTo>
                  <a:lnTo>
                    <a:pt x="0" y="0"/>
                  </a:lnTo>
                  <a:lnTo>
                    <a:pt x="0" y="316992"/>
                  </a:lnTo>
                  <a:lnTo>
                    <a:pt x="233171" y="316992"/>
                  </a:lnTo>
                  <a:lnTo>
                    <a:pt x="23317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578089" y="4568189"/>
              <a:ext cx="233679" cy="841375"/>
            </a:xfrm>
            <a:custGeom>
              <a:avLst/>
              <a:gdLst/>
              <a:ahLst/>
              <a:cxnLst/>
              <a:rect l="l" t="t" r="r" b="b"/>
              <a:pathLst>
                <a:path w="233679" h="841375">
                  <a:moveTo>
                    <a:pt x="233171" y="0"/>
                  </a:moveTo>
                  <a:lnTo>
                    <a:pt x="0" y="0"/>
                  </a:lnTo>
                  <a:lnTo>
                    <a:pt x="0" y="841248"/>
                  </a:lnTo>
                  <a:lnTo>
                    <a:pt x="233171" y="841248"/>
                  </a:lnTo>
                  <a:lnTo>
                    <a:pt x="233171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91906" y="5204460"/>
              <a:ext cx="756920" cy="0"/>
            </a:xfrm>
            <a:custGeom>
              <a:avLst/>
              <a:gdLst/>
              <a:ahLst/>
              <a:cxnLst/>
              <a:rect l="l" t="t" r="r" b="b"/>
              <a:pathLst>
                <a:path w="756920">
                  <a:moveTo>
                    <a:pt x="0" y="0"/>
                  </a:moveTo>
                  <a:lnTo>
                    <a:pt x="348996" y="0"/>
                  </a:lnTo>
                </a:path>
                <a:path w="756920">
                  <a:moveTo>
                    <a:pt x="582168" y="0"/>
                  </a:moveTo>
                  <a:lnTo>
                    <a:pt x="75666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740901" y="5234177"/>
              <a:ext cx="233679" cy="492759"/>
            </a:xfrm>
            <a:custGeom>
              <a:avLst/>
              <a:gdLst/>
              <a:ahLst/>
              <a:cxnLst/>
              <a:rect l="l" t="t" r="r" b="b"/>
              <a:pathLst>
                <a:path w="233679" h="492760">
                  <a:moveTo>
                    <a:pt x="233172" y="0"/>
                  </a:moveTo>
                  <a:lnTo>
                    <a:pt x="0" y="0"/>
                  </a:lnTo>
                  <a:lnTo>
                    <a:pt x="0" y="492252"/>
                  </a:lnTo>
                  <a:lnTo>
                    <a:pt x="233172" y="492252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391906" y="4683251"/>
              <a:ext cx="349250" cy="0"/>
            </a:xfrm>
            <a:custGeom>
              <a:avLst/>
              <a:gdLst/>
              <a:ahLst/>
              <a:cxnLst/>
              <a:rect l="l" t="t" r="r" b="b"/>
              <a:pathLst>
                <a:path w="349250">
                  <a:moveTo>
                    <a:pt x="0" y="0"/>
                  </a:moveTo>
                  <a:lnTo>
                    <a:pt x="34899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811262" y="4161663"/>
              <a:ext cx="349250" cy="5080"/>
            </a:xfrm>
            <a:custGeom>
              <a:avLst/>
              <a:gdLst/>
              <a:ahLst/>
              <a:cxnLst/>
              <a:rect l="l" t="t" r="r" b="b"/>
              <a:pathLst>
                <a:path w="349250" h="5079">
                  <a:moveTo>
                    <a:pt x="0" y="4572"/>
                  </a:moveTo>
                  <a:lnTo>
                    <a:pt x="348996" y="4572"/>
                  </a:lnTo>
                </a:path>
                <a:path w="349250" h="5079">
                  <a:moveTo>
                    <a:pt x="0" y="0"/>
                  </a:moveTo>
                  <a:lnTo>
                    <a:pt x="348996" y="0"/>
                  </a:lnTo>
                </a:path>
              </a:pathLst>
            </a:custGeom>
            <a:ln w="381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391906" y="4163568"/>
              <a:ext cx="349250" cy="0"/>
            </a:xfrm>
            <a:custGeom>
              <a:avLst/>
              <a:gdLst/>
              <a:ahLst/>
              <a:cxnLst/>
              <a:rect l="l" t="t" r="r" b="b"/>
              <a:pathLst>
                <a:path w="349250">
                  <a:moveTo>
                    <a:pt x="0" y="0"/>
                  </a:moveTo>
                  <a:lnTo>
                    <a:pt x="34899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60257" y="5331714"/>
              <a:ext cx="231775" cy="394970"/>
            </a:xfrm>
            <a:custGeom>
              <a:avLst/>
              <a:gdLst/>
              <a:ahLst/>
              <a:cxnLst/>
              <a:rect l="l" t="t" r="r" b="b"/>
              <a:pathLst>
                <a:path w="231775" h="394970">
                  <a:moveTo>
                    <a:pt x="231648" y="0"/>
                  </a:moveTo>
                  <a:lnTo>
                    <a:pt x="0" y="0"/>
                  </a:lnTo>
                  <a:lnTo>
                    <a:pt x="0" y="394716"/>
                  </a:lnTo>
                  <a:lnTo>
                    <a:pt x="231648" y="394716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60257" y="4142994"/>
              <a:ext cx="231775" cy="1188720"/>
            </a:xfrm>
            <a:custGeom>
              <a:avLst/>
              <a:gdLst/>
              <a:ahLst/>
              <a:cxnLst/>
              <a:rect l="l" t="t" r="r" b="b"/>
              <a:pathLst>
                <a:path w="231775" h="1188720">
                  <a:moveTo>
                    <a:pt x="231648" y="0"/>
                  </a:moveTo>
                  <a:lnTo>
                    <a:pt x="0" y="0"/>
                  </a:lnTo>
                  <a:lnTo>
                    <a:pt x="0" y="1188719"/>
                  </a:lnTo>
                  <a:lnTo>
                    <a:pt x="231648" y="1188719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974073" y="4683251"/>
              <a:ext cx="174625" cy="0"/>
            </a:xfrm>
            <a:custGeom>
              <a:avLst/>
              <a:gdLst/>
              <a:ahLst/>
              <a:cxnLst/>
              <a:rect l="l" t="t" r="r" b="b"/>
              <a:pathLst>
                <a:path w="174625">
                  <a:moveTo>
                    <a:pt x="0" y="0"/>
                  </a:moveTo>
                  <a:lnTo>
                    <a:pt x="174498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740901" y="4711445"/>
              <a:ext cx="233679" cy="523240"/>
            </a:xfrm>
            <a:custGeom>
              <a:avLst/>
              <a:gdLst/>
              <a:ahLst/>
              <a:cxnLst/>
              <a:rect l="l" t="t" r="r" b="b"/>
              <a:pathLst>
                <a:path w="233679" h="523239">
                  <a:moveTo>
                    <a:pt x="233172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233172" y="522731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71822" y="5424677"/>
              <a:ext cx="231775" cy="302260"/>
            </a:xfrm>
            <a:custGeom>
              <a:avLst/>
              <a:gdLst/>
              <a:ahLst/>
              <a:cxnLst/>
              <a:rect l="l" t="t" r="r" b="b"/>
              <a:pathLst>
                <a:path w="231775" h="302260">
                  <a:moveTo>
                    <a:pt x="231648" y="0"/>
                  </a:moveTo>
                  <a:lnTo>
                    <a:pt x="0" y="0"/>
                  </a:lnTo>
                  <a:lnTo>
                    <a:pt x="0" y="301752"/>
                  </a:lnTo>
                  <a:lnTo>
                    <a:pt x="231648" y="301752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71822" y="5264657"/>
              <a:ext cx="231775" cy="160020"/>
            </a:xfrm>
            <a:custGeom>
              <a:avLst/>
              <a:gdLst/>
              <a:ahLst/>
              <a:cxnLst/>
              <a:rect l="l" t="t" r="r" b="b"/>
              <a:pathLst>
                <a:path w="231775" h="160020">
                  <a:moveTo>
                    <a:pt x="231648" y="0"/>
                  </a:moveTo>
                  <a:lnTo>
                    <a:pt x="0" y="0"/>
                  </a:lnTo>
                  <a:lnTo>
                    <a:pt x="0" y="160019"/>
                  </a:lnTo>
                  <a:lnTo>
                    <a:pt x="231648" y="160019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71822" y="4142994"/>
              <a:ext cx="4302760" cy="1420495"/>
            </a:xfrm>
            <a:custGeom>
              <a:avLst/>
              <a:gdLst/>
              <a:ahLst/>
              <a:cxnLst/>
              <a:rect l="l" t="t" r="r" b="b"/>
              <a:pathLst>
                <a:path w="4302759" h="1420495">
                  <a:moveTo>
                    <a:pt x="0" y="1121663"/>
                  </a:moveTo>
                  <a:lnTo>
                    <a:pt x="231648" y="1121663"/>
                  </a:lnTo>
                  <a:lnTo>
                    <a:pt x="231648" y="1281683"/>
                  </a:lnTo>
                  <a:lnTo>
                    <a:pt x="0" y="1281683"/>
                  </a:lnTo>
                  <a:lnTo>
                    <a:pt x="0" y="1121663"/>
                  </a:lnTo>
                  <a:close/>
                </a:path>
                <a:path w="4302759" h="1420495">
                  <a:moveTo>
                    <a:pt x="580643" y="850391"/>
                  </a:moveTo>
                  <a:lnTo>
                    <a:pt x="813815" y="850391"/>
                  </a:lnTo>
                  <a:lnTo>
                    <a:pt x="813815" y="1245107"/>
                  </a:lnTo>
                  <a:lnTo>
                    <a:pt x="580643" y="1245107"/>
                  </a:lnTo>
                  <a:lnTo>
                    <a:pt x="580643" y="850391"/>
                  </a:lnTo>
                  <a:close/>
                </a:path>
                <a:path w="4302759" h="1420495">
                  <a:moveTo>
                    <a:pt x="1162812" y="1030223"/>
                  </a:moveTo>
                  <a:lnTo>
                    <a:pt x="1394460" y="1030223"/>
                  </a:lnTo>
                  <a:lnTo>
                    <a:pt x="1394460" y="1351787"/>
                  </a:lnTo>
                  <a:lnTo>
                    <a:pt x="1162812" y="1351787"/>
                  </a:lnTo>
                  <a:lnTo>
                    <a:pt x="1162812" y="1030223"/>
                  </a:lnTo>
                  <a:close/>
                </a:path>
                <a:path w="4302759" h="1420495">
                  <a:moveTo>
                    <a:pt x="1743455" y="879347"/>
                  </a:moveTo>
                  <a:lnTo>
                    <a:pt x="1976627" y="879347"/>
                  </a:lnTo>
                  <a:lnTo>
                    <a:pt x="1976627" y="1420367"/>
                  </a:lnTo>
                  <a:lnTo>
                    <a:pt x="1743455" y="1420367"/>
                  </a:lnTo>
                  <a:lnTo>
                    <a:pt x="1743455" y="879347"/>
                  </a:lnTo>
                  <a:close/>
                </a:path>
                <a:path w="4302759" h="1420495">
                  <a:moveTo>
                    <a:pt x="2325624" y="286511"/>
                  </a:moveTo>
                  <a:lnTo>
                    <a:pt x="2557272" y="286511"/>
                  </a:lnTo>
                  <a:lnTo>
                    <a:pt x="2557272" y="1130807"/>
                  </a:lnTo>
                  <a:lnTo>
                    <a:pt x="2325624" y="1130807"/>
                  </a:lnTo>
                  <a:lnTo>
                    <a:pt x="2325624" y="286511"/>
                  </a:lnTo>
                  <a:close/>
                </a:path>
                <a:path w="4302759" h="1420495">
                  <a:moveTo>
                    <a:pt x="2906268" y="425195"/>
                  </a:moveTo>
                  <a:lnTo>
                    <a:pt x="3139439" y="425195"/>
                  </a:lnTo>
                  <a:lnTo>
                    <a:pt x="3139439" y="1266443"/>
                  </a:lnTo>
                  <a:lnTo>
                    <a:pt x="2906268" y="1266443"/>
                  </a:lnTo>
                  <a:lnTo>
                    <a:pt x="2906268" y="425195"/>
                  </a:lnTo>
                  <a:close/>
                </a:path>
                <a:path w="4302759" h="1420495">
                  <a:moveTo>
                    <a:pt x="3488435" y="0"/>
                  </a:moveTo>
                  <a:lnTo>
                    <a:pt x="3720083" y="0"/>
                  </a:lnTo>
                  <a:lnTo>
                    <a:pt x="3720083" y="1188719"/>
                  </a:lnTo>
                  <a:lnTo>
                    <a:pt x="3488435" y="1188719"/>
                  </a:lnTo>
                  <a:lnTo>
                    <a:pt x="3488435" y="0"/>
                  </a:lnTo>
                  <a:close/>
                </a:path>
                <a:path w="4302759" h="1420495">
                  <a:moveTo>
                    <a:pt x="4069079" y="568451"/>
                  </a:moveTo>
                  <a:lnTo>
                    <a:pt x="4302252" y="568451"/>
                  </a:lnTo>
                  <a:lnTo>
                    <a:pt x="4302252" y="1091183"/>
                  </a:lnTo>
                  <a:lnTo>
                    <a:pt x="4069079" y="1091183"/>
                  </a:lnTo>
                  <a:lnTo>
                    <a:pt x="4069079" y="568451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671822" y="4752593"/>
              <a:ext cx="1976755" cy="512445"/>
            </a:xfrm>
            <a:custGeom>
              <a:avLst/>
              <a:gdLst/>
              <a:ahLst/>
              <a:cxnLst/>
              <a:rect l="l" t="t" r="r" b="b"/>
              <a:pathLst>
                <a:path w="1976754" h="512445">
                  <a:moveTo>
                    <a:pt x="231648" y="227076"/>
                  </a:moveTo>
                  <a:lnTo>
                    <a:pt x="0" y="227076"/>
                  </a:lnTo>
                  <a:lnTo>
                    <a:pt x="0" y="512064"/>
                  </a:lnTo>
                  <a:lnTo>
                    <a:pt x="231648" y="512064"/>
                  </a:lnTo>
                  <a:lnTo>
                    <a:pt x="231648" y="227076"/>
                  </a:lnTo>
                  <a:close/>
                </a:path>
                <a:path w="1976754" h="512445">
                  <a:moveTo>
                    <a:pt x="813816" y="7620"/>
                  </a:moveTo>
                  <a:lnTo>
                    <a:pt x="580644" y="7620"/>
                  </a:lnTo>
                  <a:lnTo>
                    <a:pt x="580644" y="240792"/>
                  </a:lnTo>
                  <a:lnTo>
                    <a:pt x="813816" y="240792"/>
                  </a:lnTo>
                  <a:lnTo>
                    <a:pt x="813816" y="7620"/>
                  </a:lnTo>
                  <a:close/>
                </a:path>
                <a:path w="1976754" h="512445">
                  <a:moveTo>
                    <a:pt x="1394460" y="335280"/>
                  </a:moveTo>
                  <a:lnTo>
                    <a:pt x="1162812" y="335280"/>
                  </a:lnTo>
                  <a:lnTo>
                    <a:pt x="1162812" y="420624"/>
                  </a:lnTo>
                  <a:lnTo>
                    <a:pt x="1394460" y="420624"/>
                  </a:lnTo>
                  <a:lnTo>
                    <a:pt x="1394460" y="335280"/>
                  </a:lnTo>
                  <a:close/>
                </a:path>
                <a:path w="1976754" h="512445">
                  <a:moveTo>
                    <a:pt x="1976628" y="0"/>
                  </a:moveTo>
                  <a:lnTo>
                    <a:pt x="1743456" y="0"/>
                  </a:lnTo>
                  <a:lnTo>
                    <a:pt x="1743456" y="269748"/>
                  </a:lnTo>
                  <a:lnTo>
                    <a:pt x="1976628" y="269748"/>
                  </a:lnTo>
                  <a:lnTo>
                    <a:pt x="197662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648449" y="4161663"/>
              <a:ext cx="929640" cy="5080"/>
            </a:xfrm>
            <a:custGeom>
              <a:avLst/>
              <a:gdLst/>
              <a:ahLst/>
              <a:cxnLst/>
              <a:rect l="l" t="t" r="r" b="b"/>
              <a:pathLst>
                <a:path w="929640" h="5079">
                  <a:moveTo>
                    <a:pt x="0" y="4572"/>
                  </a:moveTo>
                  <a:lnTo>
                    <a:pt x="929640" y="4572"/>
                  </a:lnTo>
                </a:path>
                <a:path w="929640" h="5079">
                  <a:moveTo>
                    <a:pt x="0" y="0"/>
                  </a:moveTo>
                  <a:lnTo>
                    <a:pt x="348996" y="0"/>
                  </a:lnTo>
                </a:path>
                <a:path w="929640" h="5079">
                  <a:moveTo>
                    <a:pt x="580644" y="0"/>
                  </a:moveTo>
                  <a:lnTo>
                    <a:pt x="929640" y="0"/>
                  </a:lnTo>
                </a:path>
              </a:pathLst>
            </a:custGeom>
            <a:ln w="381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997446" y="4164329"/>
              <a:ext cx="814069" cy="403860"/>
            </a:xfrm>
            <a:custGeom>
              <a:avLst/>
              <a:gdLst/>
              <a:ahLst/>
              <a:cxnLst/>
              <a:rect l="l" t="t" r="r" b="b"/>
              <a:pathLst>
                <a:path w="814070" h="403860">
                  <a:moveTo>
                    <a:pt x="231648" y="0"/>
                  </a:moveTo>
                  <a:lnTo>
                    <a:pt x="0" y="0"/>
                  </a:lnTo>
                  <a:lnTo>
                    <a:pt x="0" y="265176"/>
                  </a:lnTo>
                  <a:lnTo>
                    <a:pt x="231648" y="265176"/>
                  </a:lnTo>
                  <a:lnTo>
                    <a:pt x="231648" y="0"/>
                  </a:lnTo>
                  <a:close/>
                </a:path>
                <a:path w="814070" h="403860">
                  <a:moveTo>
                    <a:pt x="813816" y="88392"/>
                  </a:moveTo>
                  <a:lnTo>
                    <a:pt x="580644" y="88392"/>
                  </a:lnTo>
                  <a:lnTo>
                    <a:pt x="580644" y="403860"/>
                  </a:lnTo>
                  <a:lnTo>
                    <a:pt x="813816" y="403860"/>
                  </a:lnTo>
                  <a:lnTo>
                    <a:pt x="813816" y="88392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229093" y="3642360"/>
              <a:ext cx="1511935" cy="0"/>
            </a:xfrm>
            <a:custGeom>
              <a:avLst/>
              <a:gdLst/>
              <a:ahLst/>
              <a:cxnLst/>
              <a:rect l="l" t="t" r="r" b="b"/>
              <a:pathLst>
                <a:path w="1511934">
                  <a:moveTo>
                    <a:pt x="0" y="0"/>
                  </a:moveTo>
                  <a:lnTo>
                    <a:pt x="931163" y="0"/>
                  </a:lnTo>
                </a:path>
                <a:path w="1511934">
                  <a:moveTo>
                    <a:pt x="1162811" y="0"/>
                  </a:moveTo>
                  <a:lnTo>
                    <a:pt x="1511807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60258" y="3394709"/>
              <a:ext cx="814069" cy="1316990"/>
            </a:xfrm>
            <a:custGeom>
              <a:avLst/>
              <a:gdLst/>
              <a:ahLst/>
              <a:cxnLst/>
              <a:rect l="l" t="t" r="r" b="b"/>
              <a:pathLst>
                <a:path w="814070" h="1316989">
                  <a:moveTo>
                    <a:pt x="231648" y="0"/>
                  </a:moveTo>
                  <a:lnTo>
                    <a:pt x="0" y="0"/>
                  </a:lnTo>
                  <a:lnTo>
                    <a:pt x="0" y="748284"/>
                  </a:lnTo>
                  <a:lnTo>
                    <a:pt x="231648" y="748284"/>
                  </a:lnTo>
                  <a:lnTo>
                    <a:pt x="231648" y="0"/>
                  </a:lnTo>
                  <a:close/>
                </a:path>
                <a:path w="814070" h="1316989">
                  <a:moveTo>
                    <a:pt x="813816" y="920496"/>
                  </a:moveTo>
                  <a:lnTo>
                    <a:pt x="580644" y="920496"/>
                  </a:lnTo>
                  <a:lnTo>
                    <a:pt x="580644" y="1316736"/>
                  </a:lnTo>
                  <a:lnTo>
                    <a:pt x="813816" y="1316736"/>
                  </a:lnTo>
                  <a:lnTo>
                    <a:pt x="813816" y="920496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346197" y="3394709"/>
              <a:ext cx="6628130" cy="2115820"/>
            </a:xfrm>
            <a:custGeom>
              <a:avLst/>
              <a:gdLst/>
              <a:ahLst/>
              <a:cxnLst/>
              <a:rect l="l" t="t" r="r" b="b"/>
              <a:pathLst>
                <a:path w="6628130" h="2115820">
                  <a:moveTo>
                    <a:pt x="0" y="1501139"/>
                  </a:moveTo>
                  <a:lnTo>
                    <a:pt x="233171" y="1501139"/>
                  </a:lnTo>
                  <a:lnTo>
                    <a:pt x="233171" y="1626108"/>
                  </a:lnTo>
                  <a:lnTo>
                    <a:pt x="0" y="1626108"/>
                  </a:lnTo>
                  <a:lnTo>
                    <a:pt x="0" y="1501139"/>
                  </a:lnTo>
                  <a:close/>
                </a:path>
                <a:path w="6628130" h="2115820">
                  <a:moveTo>
                    <a:pt x="580644" y="2057400"/>
                  </a:moveTo>
                  <a:lnTo>
                    <a:pt x="813815" y="2057400"/>
                  </a:lnTo>
                  <a:lnTo>
                    <a:pt x="813815" y="2115312"/>
                  </a:lnTo>
                  <a:lnTo>
                    <a:pt x="580644" y="2115312"/>
                  </a:lnTo>
                  <a:lnTo>
                    <a:pt x="580644" y="2057400"/>
                  </a:lnTo>
                  <a:close/>
                </a:path>
                <a:path w="6628130" h="2115820">
                  <a:moveTo>
                    <a:pt x="1162812" y="1552956"/>
                  </a:moveTo>
                  <a:lnTo>
                    <a:pt x="1395984" y="1552956"/>
                  </a:lnTo>
                  <a:lnTo>
                    <a:pt x="1395984" y="1726691"/>
                  </a:lnTo>
                  <a:lnTo>
                    <a:pt x="1162812" y="1726691"/>
                  </a:lnTo>
                  <a:lnTo>
                    <a:pt x="1162812" y="1552956"/>
                  </a:lnTo>
                  <a:close/>
                </a:path>
                <a:path w="6628130" h="2115820">
                  <a:moveTo>
                    <a:pt x="1743455" y="1729739"/>
                  </a:moveTo>
                  <a:lnTo>
                    <a:pt x="1976627" y="1729739"/>
                  </a:lnTo>
                  <a:lnTo>
                    <a:pt x="1976627" y="1976627"/>
                  </a:lnTo>
                  <a:lnTo>
                    <a:pt x="1743455" y="1976627"/>
                  </a:lnTo>
                  <a:lnTo>
                    <a:pt x="1743455" y="1729739"/>
                  </a:lnTo>
                  <a:close/>
                </a:path>
                <a:path w="6628130" h="2115820">
                  <a:moveTo>
                    <a:pt x="2325624" y="1584959"/>
                  </a:moveTo>
                  <a:lnTo>
                    <a:pt x="2557272" y="1584959"/>
                  </a:lnTo>
                  <a:lnTo>
                    <a:pt x="2557272" y="1869948"/>
                  </a:lnTo>
                  <a:lnTo>
                    <a:pt x="2325624" y="1869948"/>
                  </a:lnTo>
                  <a:lnTo>
                    <a:pt x="2325624" y="1584959"/>
                  </a:lnTo>
                  <a:close/>
                </a:path>
                <a:path w="6628130" h="2115820">
                  <a:moveTo>
                    <a:pt x="2906267" y="1365503"/>
                  </a:moveTo>
                  <a:lnTo>
                    <a:pt x="3139440" y="1365503"/>
                  </a:lnTo>
                  <a:lnTo>
                    <a:pt x="3139440" y="1598676"/>
                  </a:lnTo>
                  <a:lnTo>
                    <a:pt x="2906267" y="1598676"/>
                  </a:lnTo>
                  <a:lnTo>
                    <a:pt x="2906267" y="1365503"/>
                  </a:lnTo>
                  <a:close/>
                </a:path>
                <a:path w="6628130" h="2115820">
                  <a:moveTo>
                    <a:pt x="3488436" y="1693164"/>
                  </a:moveTo>
                  <a:lnTo>
                    <a:pt x="3720084" y="1693164"/>
                  </a:lnTo>
                  <a:lnTo>
                    <a:pt x="3720084" y="1778508"/>
                  </a:lnTo>
                  <a:lnTo>
                    <a:pt x="3488436" y="1778508"/>
                  </a:lnTo>
                  <a:lnTo>
                    <a:pt x="3488436" y="1693164"/>
                  </a:lnTo>
                  <a:close/>
                </a:path>
                <a:path w="6628130" h="2115820">
                  <a:moveTo>
                    <a:pt x="4069079" y="1357883"/>
                  </a:moveTo>
                  <a:lnTo>
                    <a:pt x="4302252" y="1357883"/>
                  </a:lnTo>
                  <a:lnTo>
                    <a:pt x="4302252" y="1627632"/>
                  </a:lnTo>
                  <a:lnTo>
                    <a:pt x="4069079" y="1627632"/>
                  </a:lnTo>
                  <a:lnTo>
                    <a:pt x="4069079" y="1357883"/>
                  </a:lnTo>
                  <a:close/>
                </a:path>
                <a:path w="6628130" h="2115820">
                  <a:moveTo>
                    <a:pt x="4651248" y="769619"/>
                  </a:moveTo>
                  <a:lnTo>
                    <a:pt x="4882896" y="769619"/>
                  </a:lnTo>
                  <a:lnTo>
                    <a:pt x="4882896" y="1034795"/>
                  </a:lnTo>
                  <a:lnTo>
                    <a:pt x="4651248" y="1034795"/>
                  </a:lnTo>
                  <a:lnTo>
                    <a:pt x="4651248" y="769619"/>
                  </a:lnTo>
                  <a:close/>
                </a:path>
                <a:path w="6628130" h="2115820">
                  <a:moveTo>
                    <a:pt x="5231892" y="858012"/>
                  </a:moveTo>
                  <a:lnTo>
                    <a:pt x="5465063" y="858012"/>
                  </a:lnTo>
                  <a:lnTo>
                    <a:pt x="5465063" y="1173479"/>
                  </a:lnTo>
                  <a:lnTo>
                    <a:pt x="5231892" y="1173479"/>
                  </a:lnTo>
                  <a:lnTo>
                    <a:pt x="5231892" y="858012"/>
                  </a:lnTo>
                  <a:close/>
                </a:path>
                <a:path w="6628130" h="2115820">
                  <a:moveTo>
                    <a:pt x="5814059" y="0"/>
                  </a:moveTo>
                  <a:lnTo>
                    <a:pt x="6045708" y="0"/>
                  </a:lnTo>
                  <a:lnTo>
                    <a:pt x="6045708" y="748283"/>
                  </a:lnTo>
                  <a:lnTo>
                    <a:pt x="5814059" y="748283"/>
                  </a:lnTo>
                  <a:lnTo>
                    <a:pt x="5814059" y="0"/>
                  </a:lnTo>
                  <a:close/>
                </a:path>
                <a:path w="6628130" h="2115820">
                  <a:moveTo>
                    <a:pt x="6394704" y="920495"/>
                  </a:moveTo>
                  <a:lnTo>
                    <a:pt x="6627876" y="920495"/>
                  </a:lnTo>
                  <a:lnTo>
                    <a:pt x="6627876" y="1316735"/>
                  </a:lnTo>
                  <a:lnTo>
                    <a:pt x="6394704" y="1316735"/>
                  </a:lnTo>
                  <a:lnTo>
                    <a:pt x="6394704" y="920495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171699" y="4683251"/>
              <a:ext cx="1337310" cy="0"/>
            </a:xfrm>
            <a:custGeom>
              <a:avLst/>
              <a:gdLst/>
              <a:ahLst/>
              <a:cxnLst/>
              <a:rect l="l" t="t" r="r" b="b"/>
              <a:pathLst>
                <a:path w="1337310">
                  <a:moveTo>
                    <a:pt x="0" y="0"/>
                  </a:moveTo>
                  <a:lnTo>
                    <a:pt x="174498" y="0"/>
                  </a:lnTo>
                </a:path>
                <a:path w="1337310">
                  <a:moveTo>
                    <a:pt x="407669" y="0"/>
                  </a:moveTo>
                  <a:lnTo>
                    <a:pt x="1337310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346198" y="4580381"/>
              <a:ext cx="814069" cy="871855"/>
            </a:xfrm>
            <a:custGeom>
              <a:avLst/>
              <a:gdLst/>
              <a:ahLst/>
              <a:cxnLst/>
              <a:rect l="l" t="t" r="r" b="b"/>
              <a:pathLst>
                <a:path w="814069" h="871854">
                  <a:moveTo>
                    <a:pt x="233172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233172" y="315468"/>
                  </a:lnTo>
                  <a:lnTo>
                    <a:pt x="233172" y="0"/>
                  </a:lnTo>
                  <a:close/>
                </a:path>
                <a:path w="814069" h="871854">
                  <a:moveTo>
                    <a:pt x="813816" y="617220"/>
                  </a:moveTo>
                  <a:lnTo>
                    <a:pt x="580644" y="617220"/>
                  </a:lnTo>
                  <a:lnTo>
                    <a:pt x="580644" y="871728"/>
                  </a:lnTo>
                  <a:lnTo>
                    <a:pt x="813816" y="871728"/>
                  </a:lnTo>
                  <a:lnTo>
                    <a:pt x="813816" y="61722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742181" y="4683251"/>
              <a:ext cx="929640" cy="0"/>
            </a:xfrm>
            <a:custGeom>
              <a:avLst/>
              <a:gdLst/>
              <a:ahLst/>
              <a:cxnLst/>
              <a:rect l="l" t="t" r="r" b="b"/>
              <a:pathLst>
                <a:path w="929639">
                  <a:moveTo>
                    <a:pt x="0" y="0"/>
                  </a:moveTo>
                  <a:lnTo>
                    <a:pt x="929639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71699" y="4161663"/>
              <a:ext cx="4243705" cy="5080"/>
            </a:xfrm>
            <a:custGeom>
              <a:avLst/>
              <a:gdLst/>
              <a:ahLst/>
              <a:cxnLst/>
              <a:rect l="l" t="t" r="r" b="b"/>
              <a:pathLst>
                <a:path w="4243705" h="5079">
                  <a:moveTo>
                    <a:pt x="0" y="4572"/>
                  </a:moveTo>
                  <a:lnTo>
                    <a:pt x="4243578" y="4572"/>
                  </a:lnTo>
                </a:path>
                <a:path w="4243705" h="5079">
                  <a:moveTo>
                    <a:pt x="0" y="0"/>
                  </a:moveTo>
                  <a:lnTo>
                    <a:pt x="4243578" y="0"/>
                  </a:lnTo>
                </a:path>
              </a:pathLst>
            </a:custGeom>
            <a:ln w="381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509010" y="4191761"/>
              <a:ext cx="814069" cy="932815"/>
            </a:xfrm>
            <a:custGeom>
              <a:avLst/>
              <a:gdLst/>
              <a:ahLst/>
              <a:cxnLst/>
              <a:rect l="l" t="t" r="r" b="b"/>
              <a:pathLst>
                <a:path w="814070" h="932814">
                  <a:moveTo>
                    <a:pt x="233172" y="0"/>
                  </a:moveTo>
                  <a:lnTo>
                    <a:pt x="0" y="0"/>
                  </a:lnTo>
                  <a:lnTo>
                    <a:pt x="0" y="755904"/>
                  </a:lnTo>
                  <a:lnTo>
                    <a:pt x="233172" y="755904"/>
                  </a:lnTo>
                  <a:lnTo>
                    <a:pt x="233172" y="0"/>
                  </a:lnTo>
                  <a:close/>
                </a:path>
                <a:path w="814070" h="932814">
                  <a:moveTo>
                    <a:pt x="813816" y="582168"/>
                  </a:moveTo>
                  <a:lnTo>
                    <a:pt x="580644" y="582168"/>
                  </a:lnTo>
                  <a:lnTo>
                    <a:pt x="580644" y="932688"/>
                  </a:lnTo>
                  <a:lnTo>
                    <a:pt x="813816" y="932688"/>
                  </a:lnTo>
                  <a:lnTo>
                    <a:pt x="813816" y="58216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903470" y="4683251"/>
              <a:ext cx="349250" cy="0"/>
            </a:xfrm>
            <a:custGeom>
              <a:avLst/>
              <a:gdLst/>
              <a:ahLst/>
              <a:cxnLst/>
              <a:rect l="l" t="t" r="r" b="b"/>
              <a:pathLst>
                <a:path w="349250">
                  <a:moveTo>
                    <a:pt x="0" y="0"/>
                  </a:moveTo>
                  <a:lnTo>
                    <a:pt x="348995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671822" y="4572761"/>
              <a:ext cx="231775" cy="407034"/>
            </a:xfrm>
            <a:custGeom>
              <a:avLst/>
              <a:gdLst/>
              <a:ahLst/>
              <a:cxnLst/>
              <a:rect l="l" t="t" r="r" b="b"/>
              <a:pathLst>
                <a:path w="231775" h="407035">
                  <a:moveTo>
                    <a:pt x="231648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231648" y="406907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485637" y="4683251"/>
              <a:ext cx="349250" cy="0"/>
            </a:xfrm>
            <a:custGeom>
              <a:avLst/>
              <a:gdLst/>
              <a:ahLst/>
              <a:cxnLst/>
              <a:rect l="l" t="t" r="r" b="b"/>
              <a:pathLst>
                <a:path w="349250">
                  <a:moveTo>
                    <a:pt x="0" y="0"/>
                  </a:moveTo>
                  <a:lnTo>
                    <a:pt x="34899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252466" y="4345686"/>
              <a:ext cx="233679" cy="414655"/>
            </a:xfrm>
            <a:custGeom>
              <a:avLst/>
              <a:gdLst/>
              <a:ahLst/>
              <a:cxnLst/>
              <a:rect l="l" t="t" r="r" b="b"/>
              <a:pathLst>
                <a:path w="233679" h="414654">
                  <a:moveTo>
                    <a:pt x="233172" y="0"/>
                  </a:moveTo>
                  <a:lnTo>
                    <a:pt x="0" y="0"/>
                  </a:lnTo>
                  <a:lnTo>
                    <a:pt x="0" y="414527"/>
                  </a:lnTo>
                  <a:lnTo>
                    <a:pt x="233172" y="414527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066281" y="4683251"/>
              <a:ext cx="349250" cy="0"/>
            </a:xfrm>
            <a:custGeom>
              <a:avLst/>
              <a:gdLst/>
              <a:ahLst/>
              <a:cxnLst/>
              <a:rect l="l" t="t" r="r" b="b"/>
              <a:pathLst>
                <a:path w="349250">
                  <a:moveTo>
                    <a:pt x="0" y="0"/>
                  </a:moveTo>
                  <a:lnTo>
                    <a:pt x="348995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834634" y="4082033"/>
              <a:ext cx="814069" cy="1005840"/>
            </a:xfrm>
            <a:custGeom>
              <a:avLst/>
              <a:gdLst/>
              <a:ahLst/>
              <a:cxnLst/>
              <a:rect l="l" t="t" r="r" b="b"/>
              <a:pathLst>
                <a:path w="814070" h="1005839">
                  <a:moveTo>
                    <a:pt x="231648" y="464820"/>
                  </a:moveTo>
                  <a:lnTo>
                    <a:pt x="0" y="464820"/>
                  </a:lnTo>
                  <a:lnTo>
                    <a:pt x="0" y="1005840"/>
                  </a:lnTo>
                  <a:lnTo>
                    <a:pt x="231648" y="1005840"/>
                  </a:lnTo>
                  <a:lnTo>
                    <a:pt x="231648" y="464820"/>
                  </a:lnTo>
                  <a:close/>
                </a:path>
                <a:path w="814070" h="1005839">
                  <a:moveTo>
                    <a:pt x="813816" y="0"/>
                  </a:moveTo>
                  <a:lnTo>
                    <a:pt x="580644" y="0"/>
                  </a:lnTo>
                  <a:lnTo>
                    <a:pt x="580644" y="670560"/>
                  </a:lnTo>
                  <a:lnTo>
                    <a:pt x="813816" y="670560"/>
                  </a:lnTo>
                  <a:lnTo>
                    <a:pt x="81381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171699" y="3642360"/>
              <a:ext cx="4826000" cy="0"/>
            </a:xfrm>
            <a:custGeom>
              <a:avLst/>
              <a:gdLst/>
              <a:ahLst/>
              <a:cxnLst/>
              <a:rect l="l" t="t" r="r" b="b"/>
              <a:pathLst>
                <a:path w="4826000">
                  <a:moveTo>
                    <a:pt x="0" y="0"/>
                  </a:moveTo>
                  <a:lnTo>
                    <a:pt x="482574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997446" y="3437381"/>
              <a:ext cx="814069" cy="815340"/>
            </a:xfrm>
            <a:custGeom>
              <a:avLst/>
              <a:gdLst/>
              <a:ahLst/>
              <a:cxnLst/>
              <a:rect l="l" t="t" r="r" b="b"/>
              <a:pathLst>
                <a:path w="814070" h="815339">
                  <a:moveTo>
                    <a:pt x="231648" y="0"/>
                  </a:moveTo>
                  <a:lnTo>
                    <a:pt x="0" y="0"/>
                  </a:lnTo>
                  <a:lnTo>
                    <a:pt x="0" y="726948"/>
                  </a:lnTo>
                  <a:lnTo>
                    <a:pt x="231648" y="726948"/>
                  </a:lnTo>
                  <a:lnTo>
                    <a:pt x="231648" y="0"/>
                  </a:lnTo>
                  <a:close/>
                </a:path>
                <a:path w="814070" h="815339">
                  <a:moveTo>
                    <a:pt x="813816" y="262128"/>
                  </a:moveTo>
                  <a:lnTo>
                    <a:pt x="580644" y="262128"/>
                  </a:lnTo>
                  <a:lnTo>
                    <a:pt x="580644" y="815340"/>
                  </a:lnTo>
                  <a:lnTo>
                    <a:pt x="813816" y="815340"/>
                  </a:lnTo>
                  <a:lnTo>
                    <a:pt x="813816" y="26212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171699" y="3121152"/>
              <a:ext cx="6977380" cy="0"/>
            </a:xfrm>
            <a:custGeom>
              <a:avLst/>
              <a:gdLst/>
              <a:ahLst/>
              <a:cxnLst/>
              <a:rect l="l" t="t" r="r" b="b"/>
              <a:pathLst>
                <a:path w="6977380">
                  <a:moveTo>
                    <a:pt x="0" y="0"/>
                  </a:moveTo>
                  <a:lnTo>
                    <a:pt x="5988558" y="0"/>
                  </a:lnTo>
                </a:path>
                <a:path w="6977380">
                  <a:moveTo>
                    <a:pt x="6220206" y="0"/>
                  </a:moveTo>
                  <a:lnTo>
                    <a:pt x="697687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171699" y="2599944"/>
              <a:ext cx="6977380" cy="0"/>
            </a:xfrm>
            <a:custGeom>
              <a:avLst/>
              <a:gdLst/>
              <a:ahLst/>
              <a:cxnLst/>
              <a:rect l="l" t="t" r="r" b="b"/>
              <a:pathLst>
                <a:path w="6977380">
                  <a:moveTo>
                    <a:pt x="0" y="0"/>
                  </a:moveTo>
                  <a:lnTo>
                    <a:pt x="697687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160257" y="2640330"/>
              <a:ext cx="231775" cy="754380"/>
            </a:xfrm>
            <a:custGeom>
              <a:avLst/>
              <a:gdLst/>
              <a:ahLst/>
              <a:cxnLst/>
              <a:rect l="l" t="t" r="r" b="b"/>
              <a:pathLst>
                <a:path w="231775" h="754379">
                  <a:moveTo>
                    <a:pt x="231648" y="0"/>
                  </a:moveTo>
                  <a:lnTo>
                    <a:pt x="0" y="0"/>
                  </a:lnTo>
                  <a:lnTo>
                    <a:pt x="0" y="754380"/>
                  </a:lnTo>
                  <a:lnTo>
                    <a:pt x="231648" y="754380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974073" y="3642360"/>
              <a:ext cx="174625" cy="521334"/>
            </a:xfrm>
            <a:custGeom>
              <a:avLst/>
              <a:gdLst/>
              <a:ahLst/>
              <a:cxnLst/>
              <a:rect l="l" t="t" r="r" b="b"/>
              <a:pathLst>
                <a:path w="174625" h="521335">
                  <a:moveTo>
                    <a:pt x="0" y="521207"/>
                  </a:moveTo>
                  <a:lnTo>
                    <a:pt x="174498" y="521207"/>
                  </a:lnTo>
                </a:path>
                <a:path w="174625" h="521335">
                  <a:moveTo>
                    <a:pt x="0" y="0"/>
                  </a:moveTo>
                  <a:lnTo>
                    <a:pt x="174498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740901" y="3542538"/>
              <a:ext cx="233679" cy="772795"/>
            </a:xfrm>
            <a:custGeom>
              <a:avLst/>
              <a:gdLst/>
              <a:ahLst/>
              <a:cxnLst/>
              <a:rect l="l" t="t" r="r" b="b"/>
              <a:pathLst>
                <a:path w="233679" h="772795">
                  <a:moveTo>
                    <a:pt x="233172" y="0"/>
                  </a:moveTo>
                  <a:lnTo>
                    <a:pt x="0" y="0"/>
                  </a:lnTo>
                  <a:lnTo>
                    <a:pt x="0" y="772668"/>
                  </a:lnTo>
                  <a:lnTo>
                    <a:pt x="233172" y="772668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346197" y="2640330"/>
              <a:ext cx="6628130" cy="2811780"/>
            </a:xfrm>
            <a:custGeom>
              <a:avLst/>
              <a:gdLst/>
              <a:ahLst/>
              <a:cxnLst/>
              <a:rect l="l" t="t" r="r" b="b"/>
              <a:pathLst>
                <a:path w="6628130" h="2811779">
                  <a:moveTo>
                    <a:pt x="0" y="1940052"/>
                  </a:moveTo>
                  <a:lnTo>
                    <a:pt x="233171" y="1940052"/>
                  </a:lnTo>
                  <a:lnTo>
                    <a:pt x="233171" y="2255520"/>
                  </a:lnTo>
                  <a:lnTo>
                    <a:pt x="0" y="2255520"/>
                  </a:lnTo>
                  <a:lnTo>
                    <a:pt x="0" y="1940052"/>
                  </a:lnTo>
                  <a:close/>
                </a:path>
                <a:path w="6628130" h="2811779">
                  <a:moveTo>
                    <a:pt x="580644" y="2557272"/>
                  </a:moveTo>
                  <a:lnTo>
                    <a:pt x="813815" y="2557272"/>
                  </a:lnTo>
                  <a:lnTo>
                    <a:pt x="813815" y="2811780"/>
                  </a:lnTo>
                  <a:lnTo>
                    <a:pt x="580644" y="2811780"/>
                  </a:lnTo>
                  <a:lnTo>
                    <a:pt x="580644" y="2557272"/>
                  </a:lnTo>
                  <a:close/>
                </a:path>
                <a:path w="6628130" h="2811779">
                  <a:moveTo>
                    <a:pt x="1162812" y="1551432"/>
                  </a:moveTo>
                  <a:lnTo>
                    <a:pt x="1395984" y="1551432"/>
                  </a:lnTo>
                  <a:lnTo>
                    <a:pt x="1395984" y="2307336"/>
                  </a:lnTo>
                  <a:lnTo>
                    <a:pt x="1162812" y="2307336"/>
                  </a:lnTo>
                  <a:lnTo>
                    <a:pt x="1162812" y="1551432"/>
                  </a:lnTo>
                  <a:close/>
                </a:path>
                <a:path w="6628130" h="2811779">
                  <a:moveTo>
                    <a:pt x="1743455" y="2133600"/>
                  </a:moveTo>
                  <a:lnTo>
                    <a:pt x="1976627" y="2133600"/>
                  </a:lnTo>
                  <a:lnTo>
                    <a:pt x="1976627" y="2484120"/>
                  </a:lnTo>
                  <a:lnTo>
                    <a:pt x="1743455" y="2484120"/>
                  </a:lnTo>
                  <a:lnTo>
                    <a:pt x="1743455" y="2133600"/>
                  </a:lnTo>
                  <a:close/>
                </a:path>
                <a:path w="6628130" h="2811779">
                  <a:moveTo>
                    <a:pt x="2325624" y="1932432"/>
                  </a:moveTo>
                  <a:lnTo>
                    <a:pt x="2557272" y="1932432"/>
                  </a:lnTo>
                  <a:lnTo>
                    <a:pt x="2557272" y="2339340"/>
                  </a:lnTo>
                  <a:lnTo>
                    <a:pt x="2325624" y="2339340"/>
                  </a:lnTo>
                  <a:lnTo>
                    <a:pt x="2325624" y="1932432"/>
                  </a:lnTo>
                  <a:close/>
                </a:path>
                <a:path w="6628130" h="2811779">
                  <a:moveTo>
                    <a:pt x="2906267" y="1705356"/>
                  </a:moveTo>
                  <a:lnTo>
                    <a:pt x="3139440" y="1705356"/>
                  </a:lnTo>
                  <a:lnTo>
                    <a:pt x="3139440" y="2119884"/>
                  </a:lnTo>
                  <a:lnTo>
                    <a:pt x="2906267" y="2119884"/>
                  </a:lnTo>
                  <a:lnTo>
                    <a:pt x="2906267" y="1705356"/>
                  </a:lnTo>
                  <a:close/>
                </a:path>
                <a:path w="6628130" h="2811779">
                  <a:moveTo>
                    <a:pt x="3488436" y="1906524"/>
                  </a:moveTo>
                  <a:lnTo>
                    <a:pt x="3720084" y="1906524"/>
                  </a:lnTo>
                  <a:lnTo>
                    <a:pt x="3720084" y="2447544"/>
                  </a:lnTo>
                  <a:lnTo>
                    <a:pt x="3488436" y="2447544"/>
                  </a:lnTo>
                  <a:lnTo>
                    <a:pt x="3488436" y="1906524"/>
                  </a:lnTo>
                  <a:close/>
                </a:path>
                <a:path w="6628130" h="2811779">
                  <a:moveTo>
                    <a:pt x="4069079" y="1441704"/>
                  </a:moveTo>
                  <a:lnTo>
                    <a:pt x="4302252" y="1441704"/>
                  </a:lnTo>
                  <a:lnTo>
                    <a:pt x="4302252" y="2112264"/>
                  </a:lnTo>
                  <a:lnTo>
                    <a:pt x="4069079" y="2112264"/>
                  </a:lnTo>
                  <a:lnTo>
                    <a:pt x="4069079" y="1441704"/>
                  </a:lnTo>
                  <a:close/>
                </a:path>
                <a:path w="6628130" h="2811779">
                  <a:moveTo>
                    <a:pt x="4651248" y="797052"/>
                  </a:moveTo>
                  <a:lnTo>
                    <a:pt x="4882896" y="797052"/>
                  </a:lnTo>
                  <a:lnTo>
                    <a:pt x="4882896" y="1524000"/>
                  </a:lnTo>
                  <a:lnTo>
                    <a:pt x="4651248" y="1524000"/>
                  </a:lnTo>
                  <a:lnTo>
                    <a:pt x="4651248" y="797052"/>
                  </a:lnTo>
                  <a:close/>
                </a:path>
                <a:path w="6628130" h="2811779">
                  <a:moveTo>
                    <a:pt x="5231892" y="1059180"/>
                  </a:moveTo>
                  <a:lnTo>
                    <a:pt x="5465063" y="1059180"/>
                  </a:lnTo>
                  <a:lnTo>
                    <a:pt x="5465063" y="1612392"/>
                  </a:lnTo>
                  <a:lnTo>
                    <a:pt x="5231892" y="1612392"/>
                  </a:lnTo>
                  <a:lnTo>
                    <a:pt x="5231892" y="1059180"/>
                  </a:lnTo>
                  <a:close/>
                </a:path>
                <a:path w="6628130" h="2811779">
                  <a:moveTo>
                    <a:pt x="5814059" y="0"/>
                  </a:moveTo>
                  <a:lnTo>
                    <a:pt x="6045708" y="0"/>
                  </a:lnTo>
                  <a:lnTo>
                    <a:pt x="6045708" y="754380"/>
                  </a:lnTo>
                  <a:lnTo>
                    <a:pt x="5814059" y="754380"/>
                  </a:lnTo>
                  <a:lnTo>
                    <a:pt x="5814059" y="0"/>
                  </a:lnTo>
                  <a:close/>
                </a:path>
                <a:path w="6628130" h="2811779">
                  <a:moveTo>
                    <a:pt x="6394704" y="902208"/>
                  </a:moveTo>
                  <a:lnTo>
                    <a:pt x="6627876" y="902208"/>
                  </a:lnTo>
                  <a:lnTo>
                    <a:pt x="6627876" y="1674876"/>
                  </a:lnTo>
                  <a:lnTo>
                    <a:pt x="6394704" y="1674876"/>
                  </a:lnTo>
                  <a:lnTo>
                    <a:pt x="6394704" y="90220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171699" y="5725667"/>
              <a:ext cx="6977380" cy="56515"/>
            </a:xfrm>
            <a:custGeom>
              <a:avLst/>
              <a:gdLst/>
              <a:ahLst/>
              <a:cxnLst/>
              <a:rect l="l" t="t" r="r" b="b"/>
              <a:pathLst>
                <a:path w="6977380" h="56514">
                  <a:moveTo>
                    <a:pt x="0" y="0"/>
                  </a:moveTo>
                  <a:lnTo>
                    <a:pt x="6976872" y="0"/>
                  </a:lnTo>
                </a:path>
                <a:path w="6977380" h="56514">
                  <a:moveTo>
                    <a:pt x="0" y="0"/>
                  </a:moveTo>
                  <a:lnTo>
                    <a:pt x="0" y="56387"/>
                  </a:lnTo>
                </a:path>
                <a:path w="6977380" h="56514">
                  <a:moveTo>
                    <a:pt x="580644" y="0"/>
                  </a:moveTo>
                  <a:lnTo>
                    <a:pt x="580644" y="56387"/>
                  </a:lnTo>
                </a:path>
                <a:path w="6977380" h="56514">
                  <a:moveTo>
                    <a:pt x="1162812" y="0"/>
                  </a:moveTo>
                  <a:lnTo>
                    <a:pt x="1162812" y="56387"/>
                  </a:lnTo>
                </a:path>
                <a:path w="6977380" h="56514">
                  <a:moveTo>
                    <a:pt x="1743455" y="0"/>
                  </a:moveTo>
                  <a:lnTo>
                    <a:pt x="1743455" y="56387"/>
                  </a:lnTo>
                </a:path>
                <a:path w="6977380" h="56514">
                  <a:moveTo>
                    <a:pt x="2325624" y="0"/>
                  </a:moveTo>
                  <a:lnTo>
                    <a:pt x="2325624" y="56387"/>
                  </a:lnTo>
                </a:path>
                <a:path w="6977380" h="56514">
                  <a:moveTo>
                    <a:pt x="2906267" y="0"/>
                  </a:moveTo>
                  <a:lnTo>
                    <a:pt x="2906267" y="56387"/>
                  </a:lnTo>
                </a:path>
                <a:path w="6977380" h="56514">
                  <a:moveTo>
                    <a:pt x="3488436" y="0"/>
                  </a:moveTo>
                  <a:lnTo>
                    <a:pt x="3488436" y="56387"/>
                  </a:lnTo>
                </a:path>
                <a:path w="6977380" h="56514">
                  <a:moveTo>
                    <a:pt x="4069079" y="0"/>
                  </a:moveTo>
                  <a:lnTo>
                    <a:pt x="4069079" y="56387"/>
                  </a:lnTo>
                </a:path>
                <a:path w="6977380" h="56514">
                  <a:moveTo>
                    <a:pt x="4651248" y="0"/>
                  </a:moveTo>
                  <a:lnTo>
                    <a:pt x="4651248" y="56387"/>
                  </a:lnTo>
                </a:path>
                <a:path w="6977380" h="56514">
                  <a:moveTo>
                    <a:pt x="5231892" y="0"/>
                  </a:moveTo>
                  <a:lnTo>
                    <a:pt x="5231892" y="56387"/>
                  </a:lnTo>
                </a:path>
                <a:path w="6977380" h="56514">
                  <a:moveTo>
                    <a:pt x="5814059" y="0"/>
                  </a:moveTo>
                  <a:lnTo>
                    <a:pt x="5814059" y="56387"/>
                  </a:lnTo>
                </a:path>
                <a:path w="6977380" h="56514">
                  <a:moveTo>
                    <a:pt x="6394704" y="0"/>
                  </a:moveTo>
                  <a:lnTo>
                    <a:pt x="6394704" y="56387"/>
                  </a:lnTo>
                </a:path>
                <a:path w="6977380" h="56514">
                  <a:moveTo>
                    <a:pt x="6976872" y="0"/>
                  </a:moveTo>
                  <a:lnTo>
                    <a:pt x="6976872" y="56387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/>
          <p:nvPr/>
        </p:nvSpPr>
        <p:spPr>
          <a:xfrm>
            <a:off x="2171700" y="2078735"/>
            <a:ext cx="6977380" cy="0"/>
          </a:xfrm>
          <a:custGeom>
            <a:avLst/>
            <a:gdLst/>
            <a:ahLst/>
            <a:cxnLst/>
            <a:rect l="l" t="t" r="r" b="b"/>
            <a:pathLst>
              <a:path w="6977380">
                <a:moveTo>
                  <a:pt x="0" y="0"/>
                </a:moveTo>
                <a:lnTo>
                  <a:pt x="6976872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2332482" y="5818428"/>
            <a:ext cx="2609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J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899664" y="5818428"/>
            <a:ext cx="26054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5945" algn="l"/>
                <a:tab pos="1177925" algn="l"/>
                <a:tab pos="1729739" algn="l"/>
                <a:tab pos="234823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Fe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b	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Ma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r	Apr	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Ma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y	Jun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843142" y="5818428"/>
            <a:ext cx="2171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Jul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380226" y="5818428"/>
            <a:ext cx="8794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1980" algn="l"/>
              </a:tabLst>
            </a:pP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Aug	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Sep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556754" y="5818428"/>
            <a:ext cx="14522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5310" algn="l"/>
                <a:tab pos="1165225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ct	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v	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652264" y="1328115"/>
            <a:ext cx="2885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585858"/>
                </a:solidFill>
                <a:latin typeface="Calibri"/>
                <a:cs typeface="Calibri"/>
              </a:rPr>
              <a:t>Sales</a:t>
            </a:r>
            <a:r>
              <a:rPr sz="3600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85858"/>
                </a:solidFill>
                <a:latin typeface="Calibri"/>
                <a:cs typeface="Calibri"/>
              </a:rPr>
              <a:t>by</a:t>
            </a:r>
            <a:r>
              <a:rPr sz="36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585858"/>
                </a:solidFill>
                <a:latin typeface="Calibri"/>
                <a:cs typeface="Calibri"/>
              </a:rPr>
              <a:t>Region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9365742" y="3553205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90" h="97789">
                <a:moveTo>
                  <a:pt x="97535" y="0"/>
                </a:moveTo>
                <a:lnTo>
                  <a:pt x="0" y="0"/>
                </a:lnTo>
                <a:lnTo>
                  <a:pt x="0" y="97535"/>
                </a:lnTo>
                <a:lnTo>
                  <a:pt x="97535" y="97535"/>
                </a:lnTo>
                <a:lnTo>
                  <a:pt x="9753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9495535" y="3385794"/>
            <a:ext cx="549910" cy="1189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400"/>
              </a:lnSpc>
              <a:spcBef>
                <a:spcPts val="100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West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South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East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nt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9365742" y="3844290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90" h="97789">
                <a:moveTo>
                  <a:pt x="97535" y="0"/>
                </a:moveTo>
                <a:lnTo>
                  <a:pt x="0" y="0"/>
                </a:lnTo>
                <a:lnTo>
                  <a:pt x="0" y="97536"/>
                </a:lnTo>
                <a:lnTo>
                  <a:pt x="97535" y="97536"/>
                </a:lnTo>
                <a:lnTo>
                  <a:pt x="97535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365742" y="4135373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90" h="97789">
                <a:moveTo>
                  <a:pt x="97535" y="0"/>
                </a:moveTo>
                <a:lnTo>
                  <a:pt x="0" y="0"/>
                </a:lnTo>
                <a:lnTo>
                  <a:pt x="0" y="97536"/>
                </a:lnTo>
                <a:lnTo>
                  <a:pt x="97535" y="97536"/>
                </a:lnTo>
                <a:lnTo>
                  <a:pt x="9753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365742" y="4426458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90" h="97789">
                <a:moveTo>
                  <a:pt x="97535" y="0"/>
                </a:moveTo>
                <a:lnTo>
                  <a:pt x="0" y="0"/>
                </a:lnTo>
                <a:lnTo>
                  <a:pt x="0" y="97536"/>
                </a:lnTo>
                <a:lnTo>
                  <a:pt x="97535" y="97536"/>
                </a:lnTo>
                <a:lnTo>
                  <a:pt x="9753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966" y="225678"/>
            <a:ext cx="24403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latin typeface="Calibri"/>
                <a:cs typeface="Calibri"/>
              </a:rPr>
              <a:t>Keep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5" dirty="0">
                <a:latin typeface="Calibri"/>
                <a:cs typeface="Calibri"/>
              </a:rPr>
              <a:t>it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Simple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48" y="6257544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0"/>
                </a:moveTo>
                <a:lnTo>
                  <a:pt x="0" y="56387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0335" y="6257544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0"/>
                </a:moveTo>
                <a:lnTo>
                  <a:pt x="0" y="56387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5447" y="6257544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0"/>
                </a:moveTo>
                <a:lnTo>
                  <a:pt x="0" y="56387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79035" y="6257544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0"/>
                </a:moveTo>
                <a:lnTo>
                  <a:pt x="0" y="56387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94147" y="6257544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0"/>
                </a:moveTo>
                <a:lnTo>
                  <a:pt x="0" y="56387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09259" y="6257544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0"/>
                </a:moveTo>
                <a:lnTo>
                  <a:pt x="0" y="56387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22847" y="6257544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0"/>
                </a:moveTo>
                <a:lnTo>
                  <a:pt x="0" y="56387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37959" y="6257544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0"/>
                </a:moveTo>
                <a:lnTo>
                  <a:pt x="0" y="56387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3071" y="6257544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0"/>
                </a:moveTo>
                <a:lnTo>
                  <a:pt x="0" y="56387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66659" y="6257544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0"/>
                </a:moveTo>
                <a:lnTo>
                  <a:pt x="0" y="56387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81771" y="6257544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0"/>
                </a:moveTo>
                <a:lnTo>
                  <a:pt x="0" y="56387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95359" y="6257544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0"/>
                </a:moveTo>
                <a:lnTo>
                  <a:pt x="0" y="56387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10471" y="6257544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0"/>
                </a:moveTo>
                <a:lnTo>
                  <a:pt x="0" y="56387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93542" y="5631941"/>
            <a:ext cx="5660390" cy="530860"/>
          </a:xfrm>
          <a:custGeom>
            <a:avLst/>
            <a:gdLst/>
            <a:ahLst/>
            <a:cxnLst/>
            <a:rect l="l" t="t" r="r" b="b"/>
            <a:pathLst>
              <a:path w="5660390" h="530860">
                <a:moveTo>
                  <a:pt x="0" y="0"/>
                </a:moveTo>
                <a:lnTo>
                  <a:pt x="513587" y="530352"/>
                </a:lnTo>
                <a:lnTo>
                  <a:pt x="1028699" y="178308"/>
                </a:lnTo>
                <a:lnTo>
                  <a:pt x="1543811" y="528828"/>
                </a:lnTo>
                <a:lnTo>
                  <a:pt x="2057399" y="291084"/>
                </a:lnTo>
                <a:lnTo>
                  <a:pt x="2572511" y="251460"/>
                </a:lnTo>
                <a:lnTo>
                  <a:pt x="3087623" y="370332"/>
                </a:lnTo>
                <a:lnTo>
                  <a:pt x="3601211" y="445008"/>
                </a:lnTo>
                <a:lnTo>
                  <a:pt x="4116324" y="124968"/>
                </a:lnTo>
                <a:lnTo>
                  <a:pt x="4631435" y="275844"/>
                </a:lnTo>
                <a:lnTo>
                  <a:pt x="5145024" y="188976"/>
                </a:lnTo>
                <a:lnTo>
                  <a:pt x="5660135" y="80772"/>
                </a:lnTo>
              </a:path>
            </a:pathLst>
          </a:custGeom>
          <a:ln w="2895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705092" y="5783986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6K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936748" y="5388864"/>
          <a:ext cx="6178543" cy="1197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92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16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37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35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8828">
                <a:tc>
                  <a:txBody>
                    <a:bodyPr/>
                    <a:lstStyle/>
                    <a:p>
                      <a:pPr marL="5080" algn="ctr">
                        <a:lnSpc>
                          <a:spcPts val="1140"/>
                        </a:lnSpc>
                      </a:pPr>
                      <a:r>
                        <a:rPr sz="120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22K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66040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16K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6432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12K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0014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13K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9K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17K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12K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15K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R="13144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19K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254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8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1150"/>
                        </a:lnSpc>
                      </a:pPr>
                      <a:r>
                        <a:rPr sz="120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3K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40"/>
                        </a:lnSpc>
                      </a:pPr>
                      <a:r>
                        <a:rPr sz="120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3K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50">
                <a:tc>
                  <a:txBody>
                    <a:bodyPr/>
                    <a:lstStyle/>
                    <a:p>
                      <a:pPr marL="6350" algn="ctr">
                        <a:lnSpc>
                          <a:spcPts val="1650"/>
                        </a:lnSpc>
                        <a:spcBef>
                          <a:spcPts val="835"/>
                        </a:spcBef>
                      </a:pPr>
                      <a:r>
                        <a:rPr sz="140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Jan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604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1650"/>
                        </a:lnSpc>
                        <a:spcBef>
                          <a:spcPts val="835"/>
                        </a:spcBef>
                      </a:pPr>
                      <a:r>
                        <a:rPr sz="1400" spc="-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Feb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604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ts val="1650"/>
                        </a:lnSpc>
                        <a:spcBef>
                          <a:spcPts val="835"/>
                        </a:spcBef>
                      </a:pPr>
                      <a:r>
                        <a:rPr sz="1400" spc="-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Mar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604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650"/>
                        </a:lnSpc>
                        <a:spcBef>
                          <a:spcPts val="835"/>
                        </a:spcBef>
                      </a:pPr>
                      <a:r>
                        <a:rPr sz="140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Apr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604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1650"/>
                        </a:lnSpc>
                        <a:spcBef>
                          <a:spcPts val="835"/>
                        </a:spcBef>
                      </a:pPr>
                      <a:r>
                        <a:rPr sz="1400" spc="-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May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604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ts val="1650"/>
                        </a:lnSpc>
                        <a:spcBef>
                          <a:spcPts val="835"/>
                        </a:spcBef>
                      </a:pPr>
                      <a:r>
                        <a:rPr sz="140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Jun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604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1650"/>
                        </a:lnSpc>
                        <a:spcBef>
                          <a:spcPts val="835"/>
                        </a:spcBef>
                      </a:pPr>
                      <a:r>
                        <a:rPr sz="140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Jul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604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ts val="1650"/>
                        </a:lnSpc>
                        <a:spcBef>
                          <a:spcPts val="835"/>
                        </a:spcBef>
                      </a:pPr>
                      <a:r>
                        <a:rPr sz="140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Aug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604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ts val="1650"/>
                        </a:lnSpc>
                        <a:spcBef>
                          <a:spcPts val="835"/>
                        </a:spcBef>
                      </a:pPr>
                      <a:r>
                        <a:rPr sz="1400" spc="-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Sep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604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1650"/>
                        </a:lnSpc>
                        <a:spcBef>
                          <a:spcPts val="835"/>
                        </a:spcBef>
                      </a:pPr>
                      <a:r>
                        <a:rPr sz="1400" spc="-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Oct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604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650"/>
                        </a:lnSpc>
                        <a:spcBef>
                          <a:spcPts val="835"/>
                        </a:spcBef>
                      </a:pPr>
                      <a:r>
                        <a:rPr sz="1400" spc="-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Nov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604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ts val="1650"/>
                        </a:lnSpc>
                        <a:spcBef>
                          <a:spcPts val="835"/>
                        </a:spcBef>
                      </a:pPr>
                      <a:r>
                        <a:rPr sz="1400" spc="-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Dec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604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3170682" y="3353561"/>
            <a:ext cx="5366385" cy="516890"/>
          </a:xfrm>
          <a:custGeom>
            <a:avLst/>
            <a:gdLst/>
            <a:ahLst/>
            <a:cxnLst/>
            <a:rect l="l" t="t" r="r" b="b"/>
            <a:pathLst>
              <a:path w="5366384" h="516889">
                <a:moveTo>
                  <a:pt x="0" y="457200"/>
                </a:moveTo>
                <a:lnTo>
                  <a:pt x="487680" y="516636"/>
                </a:lnTo>
                <a:lnTo>
                  <a:pt x="975359" y="16763"/>
                </a:lnTo>
                <a:lnTo>
                  <a:pt x="1463040" y="422148"/>
                </a:lnTo>
                <a:lnTo>
                  <a:pt x="1950720" y="365760"/>
                </a:lnTo>
                <a:lnTo>
                  <a:pt x="2438400" y="358139"/>
                </a:lnTo>
                <a:lnTo>
                  <a:pt x="2927604" y="231648"/>
                </a:lnTo>
                <a:lnTo>
                  <a:pt x="3415284" y="102108"/>
                </a:lnTo>
                <a:lnTo>
                  <a:pt x="3902964" y="45720"/>
                </a:lnTo>
                <a:lnTo>
                  <a:pt x="4390644" y="219455"/>
                </a:lnTo>
                <a:lnTo>
                  <a:pt x="4878324" y="18287"/>
                </a:lnTo>
                <a:lnTo>
                  <a:pt x="5366004" y="0"/>
                </a:lnTo>
              </a:path>
            </a:pathLst>
          </a:custGeom>
          <a:ln w="2895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39617" y="3517138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12K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27552" y="3576320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10K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15485" y="3076447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29K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03546" y="3481578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13K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91480" y="3425444"/>
            <a:ext cx="7486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0380" algn="l"/>
              </a:tabLst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16K	</a:t>
            </a:r>
            <a:r>
              <a:rPr sz="1800" baseline="2314" dirty="0">
                <a:solidFill>
                  <a:srgbClr val="404040"/>
                </a:solidFill>
                <a:latin typeface="Calibri"/>
                <a:cs typeface="Calibri"/>
              </a:rPr>
              <a:t>16K</a:t>
            </a:r>
            <a:endParaRPr sz="1800" baseline="2314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67221" y="3291332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21K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55155" y="3162046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26K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43090" y="3105658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28K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31151" y="3279775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21K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19084" y="3078607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29K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07145" y="3060319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30K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158489" y="4345685"/>
            <a:ext cx="5363210" cy="704215"/>
          </a:xfrm>
          <a:custGeom>
            <a:avLst/>
            <a:gdLst/>
            <a:ahLst/>
            <a:cxnLst/>
            <a:rect l="l" t="t" r="r" b="b"/>
            <a:pathLst>
              <a:path w="5363209" h="704214">
                <a:moveTo>
                  <a:pt x="0" y="697991"/>
                </a:moveTo>
                <a:lnTo>
                  <a:pt x="487680" y="704088"/>
                </a:lnTo>
                <a:lnTo>
                  <a:pt x="975360" y="656844"/>
                </a:lnTo>
                <a:lnTo>
                  <a:pt x="1463039" y="614171"/>
                </a:lnTo>
                <a:lnTo>
                  <a:pt x="1950720" y="684276"/>
                </a:lnTo>
                <a:lnTo>
                  <a:pt x="2438400" y="527303"/>
                </a:lnTo>
                <a:lnTo>
                  <a:pt x="2926080" y="577595"/>
                </a:lnTo>
                <a:lnTo>
                  <a:pt x="3413760" y="431291"/>
                </a:lnTo>
                <a:lnTo>
                  <a:pt x="3901440" y="228600"/>
                </a:lnTo>
                <a:lnTo>
                  <a:pt x="4389120" y="230124"/>
                </a:lnTo>
                <a:lnTo>
                  <a:pt x="4875276" y="0"/>
                </a:lnTo>
                <a:lnTo>
                  <a:pt x="5362956" y="441959"/>
                </a:lnTo>
              </a:path>
            </a:pathLst>
          </a:custGeom>
          <a:ln w="2895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068573" y="4749241"/>
            <a:ext cx="1828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5K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55872" y="4756784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5K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43553" y="4709541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8K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91609" y="4665726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10K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18659" y="4736972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404040"/>
                </a:solidFill>
                <a:latin typeface="Calibri"/>
                <a:cs typeface="Calibri"/>
              </a:rPr>
              <a:t>6</a:t>
            </a: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466715" y="4580001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15K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954395" y="4629404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12K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42075" y="4483100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21K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929373" y="4032885"/>
            <a:ext cx="1235710" cy="45847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987425">
              <a:lnSpc>
                <a:spcPct val="100000"/>
              </a:lnSpc>
              <a:spcBef>
                <a:spcPts val="36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46K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499745" algn="l"/>
              </a:tabLst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32K	32K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392414" y="4494657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20K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91767" y="5706871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Cen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91767" y="4555363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170682" y="2167889"/>
            <a:ext cx="5363210" cy="690880"/>
          </a:xfrm>
          <a:custGeom>
            <a:avLst/>
            <a:gdLst/>
            <a:ahLst/>
            <a:cxnLst/>
            <a:rect l="l" t="t" r="r" b="b"/>
            <a:pathLst>
              <a:path w="5363209" h="690880">
                <a:moveTo>
                  <a:pt x="0" y="621792"/>
                </a:moveTo>
                <a:lnTo>
                  <a:pt x="487680" y="690372"/>
                </a:lnTo>
                <a:lnTo>
                  <a:pt x="973835" y="574548"/>
                </a:lnTo>
                <a:lnTo>
                  <a:pt x="1461516" y="501396"/>
                </a:lnTo>
                <a:lnTo>
                  <a:pt x="1949195" y="461772"/>
                </a:lnTo>
                <a:lnTo>
                  <a:pt x="2436876" y="515112"/>
                </a:lnTo>
                <a:lnTo>
                  <a:pt x="2924556" y="661415"/>
                </a:lnTo>
                <a:lnTo>
                  <a:pt x="3412236" y="477012"/>
                </a:lnTo>
                <a:lnTo>
                  <a:pt x="3899916" y="481584"/>
                </a:lnTo>
                <a:lnTo>
                  <a:pt x="4387596" y="431292"/>
                </a:lnTo>
                <a:lnTo>
                  <a:pt x="4875276" y="0"/>
                </a:lnTo>
                <a:lnTo>
                  <a:pt x="5362956" y="352044"/>
                </a:lnTo>
              </a:path>
            </a:pathLst>
          </a:custGeom>
          <a:ln w="2895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079495" y="2495550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5K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67176" y="2564129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054855" y="2447925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7K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542282" y="2375153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9K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990338" y="2336038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11K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517641" y="2388489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9K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005321" y="2534792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3K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52996" y="2355596"/>
            <a:ext cx="748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9745" algn="l"/>
              </a:tabLst>
            </a:pPr>
            <a:r>
              <a:rPr sz="1800" baseline="2314" dirty="0">
                <a:solidFill>
                  <a:srgbClr val="404040"/>
                </a:solidFill>
                <a:latin typeface="Calibri"/>
                <a:cs typeface="Calibri"/>
              </a:rPr>
              <a:t>10K	</a:t>
            </a: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10K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428356" y="2305050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12K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916036" y="1873758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29K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403463" y="2225166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15K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163061" y="5171694"/>
            <a:ext cx="5339715" cy="0"/>
          </a:xfrm>
          <a:custGeom>
            <a:avLst/>
            <a:gdLst/>
            <a:ahLst/>
            <a:cxnLst/>
            <a:rect l="l" t="t" r="r" b="b"/>
            <a:pathLst>
              <a:path w="5339715">
                <a:moveTo>
                  <a:pt x="0" y="0"/>
                </a:moveTo>
                <a:lnTo>
                  <a:pt x="5339715" y="0"/>
                </a:lnTo>
              </a:path>
            </a:pathLst>
          </a:custGeom>
          <a:ln w="19812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63061" y="4008882"/>
            <a:ext cx="5339715" cy="0"/>
          </a:xfrm>
          <a:custGeom>
            <a:avLst/>
            <a:gdLst/>
            <a:ahLst/>
            <a:cxnLst/>
            <a:rect l="l" t="t" r="r" b="b"/>
            <a:pathLst>
              <a:path w="5339715">
                <a:moveTo>
                  <a:pt x="0" y="0"/>
                </a:moveTo>
                <a:lnTo>
                  <a:pt x="5339715" y="0"/>
                </a:lnTo>
              </a:path>
            </a:pathLst>
          </a:custGeom>
          <a:ln w="19812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691767" y="2252217"/>
            <a:ext cx="567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South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691767" y="3403854"/>
            <a:ext cx="4991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246882" y="2981705"/>
            <a:ext cx="5339715" cy="0"/>
          </a:xfrm>
          <a:custGeom>
            <a:avLst/>
            <a:gdLst/>
            <a:ahLst/>
            <a:cxnLst/>
            <a:rect l="l" t="t" r="r" b="b"/>
            <a:pathLst>
              <a:path w="5339715">
                <a:moveTo>
                  <a:pt x="0" y="0"/>
                </a:moveTo>
                <a:lnTo>
                  <a:pt x="5339715" y="0"/>
                </a:lnTo>
              </a:path>
            </a:pathLst>
          </a:custGeom>
          <a:ln w="19812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558029" y="1011428"/>
            <a:ext cx="2883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585858"/>
                </a:solidFill>
                <a:latin typeface="Calibri"/>
                <a:cs typeface="Calibri"/>
              </a:rPr>
              <a:t>Sales</a:t>
            </a:r>
            <a:r>
              <a:rPr sz="3600" spc="-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85858"/>
                </a:solidFill>
                <a:latin typeface="Calibri"/>
                <a:cs typeface="Calibri"/>
              </a:rPr>
              <a:t>by</a:t>
            </a:r>
            <a:r>
              <a:rPr sz="3600" spc="-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85858"/>
                </a:solidFill>
                <a:latin typeface="Calibri"/>
                <a:cs typeface="Calibri"/>
              </a:rPr>
              <a:t>Region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966" y="225678"/>
            <a:ext cx="24409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latin typeface="Calibri"/>
                <a:cs typeface="Calibri"/>
              </a:rPr>
              <a:t>Keep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it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Simple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5620" y="1657144"/>
            <a:ext cx="1068341" cy="3141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16301" y="1520189"/>
            <a:ext cx="1972945" cy="1158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solidFill>
                  <a:srgbClr val="404040"/>
                </a:solidFill>
                <a:latin typeface="Calibri"/>
                <a:cs typeface="Calibri"/>
              </a:rPr>
              <a:t>Before</a:t>
            </a:r>
            <a:endParaRPr sz="32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2195"/>
              </a:spcBef>
            </a:pPr>
            <a:r>
              <a:rPr sz="2400" spc="-5" dirty="0">
                <a:solidFill>
                  <a:srgbClr val="585858"/>
                </a:solidFill>
                <a:latin typeface="Calibri"/>
                <a:cs typeface="Calibri"/>
              </a:rPr>
              <a:t>Sales</a:t>
            </a:r>
            <a:r>
              <a:rPr sz="2400" spc="-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85858"/>
                </a:solidFill>
                <a:latin typeface="Calibri"/>
                <a:cs typeface="Calibri"/>
              </a:rPr>
              <a:t>by</a:t>
            </a:r>
            <a:r>
              <a:rPr sz="2400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89412" y="1657144"/>
            <a:ext cx="848969" cy="3141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684514" y="1520189"/>
            <a:ext cx="8597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3200" spc="-15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3200" spc="-4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er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6948" y="3297935"/>
            <a:ext cx="4517390" cy="2799715"/>
            <a:chOff x="726948" y="3297935"/>
            <a:chExt cx="4517390" cy="2799715"/>
          </a:xfrm>
        </p:grpSpPr>
        <p:sp>
          <p:nvSpPr>
            <p:cNvPr id="8" name="object 8"/>
            <p:cNvSpPr/>
            <p:nvPr/>
          </p:nvSpPr>
          <p:spPr>
            <a:xfrm>
              <a:off x="731520" y="5585459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>
                  <a:moveTo>
                    <a:pt x="0" y="0"/>
                  </a:moveTo>
                  <a:lnTo>
                    <a:pt x="113538" y="0"/>
                  </a:lnTo>
                </a:path>
                <a:path w="488950">
                  <a:moveTo>
                    <a:pt x="262889" y="0"/>
                  </a:moveTo>
                  <a:lnTo>
                    <a:pt x="488442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5058" y="5546597"/>
              <a:ext cx="525780" cy="495300"/>
            </a:xfrm>
            <a:custGeom>
              <a:avLst/>
              <a:gdLst/>
              <a:ahLst/>
              <a:cxnLst/>
              <a:rect l="l" t="t" r="r" b="b"/>
              <a:pathLst>
                <a:path w="525780" h="495300">
                  <a:moveTo>
                    <a:pt x="149352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49352" y="495300"/>
                  </a:lnTo>
                  <a:lnTo>
                    <a:pt x="149352" y="0"/>
                  </a:lnTo>
                  <a:close/>
                </a:path>
                <a:path w="525780" h="495300">
                  <a:moveTo>
                    <a:pt x="525780" y="419100"/>
                  </a:moveTo>
                  <a:lnTo>
                    <a:pt x="374904" y="419100"/>
                  </a:lnTo>
                  <a:lnTo>
                    <a:pt x="374904" y="495300"/>
                  </a:lnTo>
                  <a:lnTo>
                    <a:pt x="525780" y="495300"/>
                  </a:lnTo>
                  <a:lnTo>
                    <a:pt x="525780" y="41910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5058" y="5546597"/>
              <a:ext cx="149860" cy="495300"/>
            </a:xfrm>
            <a:custGeom>
              <a:avLst/>
              <a:gdLst/>
              <a:ahLst/>
              <a:cxnLst/>
              <a:rect l="l" t="t" r="r" b="b"/>
              <a:pathLst>
                <a:path w="149859" h="495300">
                  <a:moveTo>
                    <a:pt x="0" y="0"/>
                  </a:moveTo>
                  <a:lnTo>
                    <a:pt x="149351" y="0"/>
                  </a:lnTo>
                  <a:lnTo>
                    <a:pt x="149351" y="495299"/>
                  </a:lnTo>
                  <a:lnTo>
                    <a:pt x="0" y="495299"/>
                  </a:lnTo>
                  <a:lnTo>
                    <a:pt x="0" y="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5058" y="5423153"/>
              <a:ext cx="525780" cy="542925"/>
            </a:xfrm>
            <a:custGeom>
              <a:avLst/>
              <a:gdLst/>
              <a:ahLst/>
              <a:cxnLst/>
              <a:rect l="l" t="t" r="r" b="b"/>
              <a:pathLst>
                <a:path w="525780" h="542925">
                  <a:moveTo>
                    <a:pt x="149352" y="0"/>
                  </a:moveTo>
                  <a:lnTo>
                    <a:pt x="0" y="0"/>
                  </a:lnTo>
                  <a:lnTo>
                    <a:pt x="0" y="123444"/>
                  </a:lnTo>
                  <a:lnTo>
                    <a:pt x="149352" y="123444"/>
                  </a:lnTo>
                  <a:lnTo>
                    <a:pt x="149352" y="0"/>
                  </a:lnTo>
                  <a:close/>
                </a:path>
                <a:path w="525780" h="542925">
                  <a:moveTo>
                    <a:pt x="525780" y="428244"/>
                  </a:moveTo>
                  <a:lnTo>
                    <a:pt x="374904" y="428244"/>
                  </a:lnTo>
                  <a:lnTo>
                    <a:pt x="374904" y="542544"/>
                  </a:lnTo>
                  <a:lnTo>
                    <a:pt x="525780" y="542544"/>
                  </a:lnTo>
                  <a:lnTo>
                    <a:pt x="525780" y="42824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5058" y="5423153"/>
              <a:ext cx="149860" cy="123825"/>
            </a:xfrm>
            <a:custGeom>
              <a:avLst/>
              <a:gdLst/>
              <a:ahLst/>
              <a:cxnLst/>
              <a:rect l="l" t="t" r="r" b="b"/>
              <a:pathLst>
                <a:path w="149859" h="123825">
                  <a:moveTo>
                    <a:pt x="0" y="0"/>
                  </a:moveTo>
                  <a:lnTo>
                    <a:pt x="149351" y="0"/>
                  </a:lnTo>
                  <a:lnTo>
                    <a:pt x="149351" y="123444"/>
                  </a:lnTo>
                  <a:lnTo>
                    <a:pt x="0" y="123444"/>
                  </a:lnTo>
                  <a:lnTo>
                    <a:pt x="0" y="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0838" y="5585459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0" y="0"/>
                  </a:moveTo>
                  <a:lnTo>
                    <a:pt x="225552" y="0"/>
                  </a:lnTo>
                </a:path>
                <a:path w="600710">
                  <a:moveTo>
                    <a:pt x="374904" y="0"/>
                  </a:moveTo>
                  <a:lnTo>
                    <a:pt x="600456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96390" y="5688329"/>
              <a:ext cx="149860" cy="353695"/>
            </a:xfrm>
            <a:custGeom>
              <a:avLst/>
              <a:gdLst/>
              <a:ahLst/>
              <a:cxnLst/>
              <a:rect l="l" t="t" r="r" b="b"/>
              <a:pathLst>
                <a:path w="149860" h="353695">
                  <a:moveTo>
                    <a:pt x="149352" y="0"/>
                  </a:moveTo>
                  <a:lnTo>
                    <a:pt x="0" y="0"/>
                  </a:lnTo>
                  <a:lnTo>
                    <a:pt x="0" y="353568"/>
                  </a:lnTo>
                  <a:lnTo>
                    <a:pt x="149352" y="353568"/>
                  </a:lnTo>
                  <a:lnTo>
                    <a:pt x="14935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96390" y="5511545"/>
              <a:ext cx="149860" cy="177165"/>
            </a:xfrm>
            <a:custGeom>
              <a:avLst/>
              <a:gdLst/>
              <a:ahLst/>
              <a:cxnLst/>
              <a:rect l="l" t="t" r="r" b="b"/>
              <a:pathLst>
                <a:path w="149860" h="177164">
                  <a:moveTo>
                    <a:pt x="149352" y="0"/>
                  </a:moveTo>
                  <a:lnTo>
                    <a:pt x="0" y="0"/>
                  </a:lnTo>
                  <a:lnTo>
                    <a:pt x="0" y="176783"/>
                  </a:lnTo>
                  <a:lnTo>
                    <a:pt x="149352" y="176783"/>
                  </a:lnTo>
                  <a:lnTo>
                    <a:pt x="14935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71294" y="5964173"/>
              <a:ext cx="151130" cy="78105"/>
            </a:xfrm>
            <a:custGeom>
              <a:avLst/>
              <a:gdLst/>
              <a:ahLst/>
              <a:cxnLst/>
              <a:rect l="l" t="t" r="r" b="b"/>
              <a:pathLst>
                <a:path w="151130" h="78104">
                  <a:moveTo>
                    <a:pt x="150875" y="0"/>
                  </a:moveTo>
                  <a:lnTo>
                    <a:pt x="0" y="0"/>
                  </a:lnTo>
                  <a:lnTo>
                    <a:pt x="0" y="77723"/>
                  </a:lnTo>
                  <a:lnTo>
                    <a:pt x="150875" y="7772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71294" y="5731001"/>
              <a:ext cx="151130" cy="233679"/>
            </a:xfrm>
            <a:custGeom>
              <a:avLst/>
              <a:gdLst/>
              <a:ahLst/>
              <a:cxnLst/>
              <a:rect l="l" t="t" r="r" b="b"/>
              <a:pathLst>
                <a:path w="151130" h="233679">
                  <a:moveTo>
                    <a:pt x="150875" y="0"/>
                  </a:moveTo>
                  <a:lnTo>
                    <a:pt x="0" y="0"/>
                  </a:lnTo>
                  <a:lnTo>
                    <a:pt x="0" y="233172"/>
                  </a:lnTo>
                  <a:lnTo>
                    <a:pt x="150875" y="233172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19962" y="5511545"/>
              <a:ext cx="902335" cy="454659"/>
            </a:xfrm>
            <a:custGeom>
              <a:avLst/>
              <a:gdLst/>
              <a:ahLst/>
              <a:cxnLst/>
              <a:rect l="l" t="t" r="r" b="b"/>
              <a:pathLst>
                <a:path w="902335" h="454660">
                  <a:moveTo>
                    <a:pt x="0" y="339851"/>
                  </a:moveTo>
                  <a:lnTo>
                    <a:pt x="150875" y="339851"/>
                  </a:lnTo>
                  <a:lnTo>
                    <a:pt x="150875" y="454151"/>
                  </a:lnTo>
                  <a:lnTo>
                    <a:pt x="0" y="454151"/>
                  </a:lnTo>
                  <a:lnTo>
                    <a:pt x="0" y="339851"/>
                  </a:lnTo>
                  <a:close/>
                </a:path>
                <a:path w="902335" h="454660">
                  <a:moveTo>
                    <a:pt x="376428" y="0"/>
                  </a:moveTo>
                  <a:lnTo>
                    <a:pt x="525780" y="0"/>
                  </a:lnTo>
                  <a:lnTo>
                    <a:pt x="525780" y="176783"/>
                  </a:lnTo>
                  <a:lnTo>
                    <a:pt x="376428" y="176783"/>
                  </a:lnTo>
                  <a:lnTo>
                    <a:pt x="376428" y="0"/>
                  </a:lnTo>
                  <a:close/>
                </a:path>
                <a:path w="902335" h="454660">
                  <a:moveTo>
                    <a:pt x="751332" y="219455"/>
                  </a:moveTo>
                  <a:lnTo>
                    <a:pt x="902207" y="219455"/>
                  </a:lnTo>
                  <a:lnTo>
                    <a:pt x="902207" y="452627"/>
                  </a:lnTo>
                  <a:lnTo>
                    <a:pt x="751332" y="452627"/>
                  </a:lnTo>
                  <a:lnTo>
                    <a:pt x="751332" y="219455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45058" y="5313425"/>
              <a:ext cx="901065" cy="538480"/>
            </a:xfrm>
            <a:custGeom>
              <a:avLst/>
              <a:gdLst/>
              <a:ahLst/>
              <a:cxnLst/>
              <a:rect l="l" t="t" r="r" b="b"/>
              <a:pathLst>
                <a:path w="901064" h="538479">
                  <a:moveTo>
                    <a:pt x="149352" y="0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149352" y="109728"/>
                  </a:lnTo>
                  <a:lnTo>
                    <a:pt x="149352" y="0"/>
                  </a:lnTo>
                  <a:close/>
                </a:path>
                <a:path w="901064" h="538479">
                  <a:moveTo>
                    <a:pt x="525780" y="489204"/>
                  </a:moveTo>
                  <a:lnTo>
                    <a:pt x="374904" y="489204"/>
                  </a:lnTo>
                  <a:lnTo>
                    <a:pt x="374904" y="537972"/>
                  </a:lnTo>
                  <a:lnTo>
                    <a:pt x="525780" y="537972"/>
                  </a:lnTo>
                  <a:lnTo>
                    <a:pt x="525780" y="489204"/>
                  </a:lnTo>
                  <a:close/>
                </a:path>
                <a:path w="901064" h="538479">
                  <a:moveTo>
                    <a:pt x="900684" y="47244"/>
                  </a:moveTo>
                  <a:lnTo>
                    <a:pt x="751332" y="47244"/>
                  </a:lnTo>
                  <a:lnTo>
                    <a:pt x="751332" y="198120"/>
                  </a:lnTo>
                  <a:lnTo>
                    <a:pt x="900684" y="198120"/>
                  </a:lnTo>
                  <a:lnTo>
                    <a:pt x="900684" y="47244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22170" y="5585459"/>
              <a:ext cx="975360" cy="0"/>
            </a:xfrm>
            <a:custGeom>
              <a:avLst/>
              <a:gdLst/>
              <a:ahLst/>
              <a:cxnLst/>
              <a:rect l="l" t="t" r="r" b="b"/>
              <a:pathLst>
                <a:path w="975360">
                  <a:moveTo>
                    <a:pt x="0" y="0"/>
                  </a:moveTo>
                  <a:lnTo>
                    <a:pt x="224028" y="0"/>
                  </a:lnTo>
                </a:path>
                <a:path w="975360">
                  <a:moveTo>
                    <a:pt x="374904" y="0"/>
                  </a:moveTo>
                  <a:lnTo>
                    <a:pt x="600456" y="0"/>
                  </a:lnTo>
                </a:path>
                <a:path w="975360">
                  <a:moveTo>
                    <a:pt x="749807" y="0"/>
                  </a:moveTo>
                  <a:lnTo>
                    <a:pt x="975360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22626" y="5746241"/>
              <a:ext cx="149860" cy="295910"/>
            </a:xfrm>
            <a:custGeom>
              <a:avLst/>
              <a:gdLst/>
              <a:ahLst/>
              <a:cxnLst/>
              <a:rect l="l" t="t" r="r" b="b"/>
              <a:pathLst>
                <a:path w="149860" h="295910">
                  <a:moveTo>
                    <a:pt x="149351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149351" y="295656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722626" y="5398769"/>
              <a:ext cx="149860" cy="347980"/>
            </a:xfrm>
            <a:custGeom>
              <a:avLst/>
              <a:gdLst/>
              <a:ahLst/>
              <a:cxnLst/>
              <a:rect l="l" t="t" r="r" b="b"/>
              <a:pathLst>
                <a:path w="149860" h="347979">
                  <a:moveTo>
                    <a:pt x="149351" y="0"/>
                  </a:moveTo>
                  <a:lnTo>
                    <a:pt x="0" y="0"/>
                  </a:lnTo>
                  <a:lnTo>
                    <a:pt x="0" y="347471"/>
                  </a:lnTo>
                  <a:lnTo>
                    <a:pt x="149351" y="347471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48405" y="5585459"/>
              <a:ext cx="226060" cy="0"/>
            </a:xfrm>
            <a:custGeom>
              <a:avLst/>
              <a:gdLst/>
              <a:ahLst/>
              <a:cxnLst/>
              <a:rect l="l" t="t" r="r" b="b"/>
              <a:pathLst>
                <a:path w="226060">
                  <a:moveTo>
                    <a:pt x="0" y="0"/>
                  </a:moveTo>
                  <a:lnTo>
                    <a:pt x="225552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97530" y="5839205"/>
              <a:ext cx="151130" cy="203200"/>
            </a:xfrm>
            <a:custGeom>
              <a:avLst/>
              <a:gdLst/>
              <a:ahLst/>
              <a:cxnLst/>
              <a:rect l="l" t="t" r="r" b="b"/>
              <a:pathLst>
                <a:path w="151130" h="203200">
                  <a:moveTo>
                    <a:pt x="150875" y="0"/>
                  </a:moveTo>
                  <a:lnTo>
                    <a:pt x="0" y="0"/>
                  </a:lnTo>
                  <a:lnTo>
                    <a:pt x="0" y="202692"/>
                  </a:lnTo>
                  <a:lnTo>
                    <a:pt x="150875" y="202692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97530" y="5557265"/>
              <a:ext cx="151130" cy="281940"/>
            </a:xfrm>
            <a:custGeom>
              <a:avLst/>
              <a:gdLst/>
              <a:ahLst/>
              <a:cxnLst/>
              <a:rect l="l" t="t" r="r" b="b"/>
              <a:pathLst>
                <a:path w="151130" h="281939">
                  <a:moveTo>
                    <a:pt x="150875" y="0"/>
                  </a:moveTo>
                  <a:lnTo>
                    <a:pt x="0" y="0"/>
                  </a:lnTo>
                  <a:lnTo>
                    <a:pt x="0" y="281940"/>
                  </a:lnTo>
                  <a:lnTo>
                    <a:pt x="150875" y="281940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23309" y="5585459"/>
              <a:ext cx="226060" cy="0"/>
            </a:xfrm>
            <a:custGeom>
              <a:avLst/>
              <a:gdLst/>
              <a:ahLst/>
              <a:cxnLst/>
              <a:rect l="l" t="t" r="r" b="b"/>
              <a:pathLst>
                <a:path w="226060">
                  <a:moveTo>
                    <a:pt x="0" y="0"/>
                  </a:moveTo>
                  <a:lnTo>
                    <a:pt x="225551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73958" y="5898641"/>
              <a:ext cx="149860" cy="143510"/>
            </a:xfrm>
            <a:custGeom>
              <a:avLst/>
              <a:gdLst/>
              <a:ahLst/>
              <a:cxnLst/>
              <a:rect l="l" t="t" r="r" b="b"/>
              <a:pathLst>
                <a:path w="149860" h="143510">
                  <a:moveTo>
                    <a:pt x="149351" y="0"/>
                  </a:moveTo>
                  <a:lnTo>
                    <a:pt x="0" y="0"/>
                  </a:lnTo>
                  <a:lnTo>
                    <a:pt x="0" y="143256"/>
                  </a:lnTo>
                  <a:lnTo>
                    <a:pt x="149351" y="143256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473958" y="5424677"/>
              <a:ext cx="149860" cy="474345"/>
            </a:xfrm>
            <a:custGeom>
              <a:avLst/>
              <a:gdLst/>
              <a:ahLst/>
              <a:cxnLst/>
              <a:rect l="l" t="t" r="r" b="b"/>
              <a:pathLst>
                <a:path w="149860" h="474345">
                  <a:moveTo>
                    <a:pt x="149351" y="0"/>
                  </a:moveTo>
                  <a:lnTo>
                    <a:pt x="0" y="0"/>
                  </a:lnTo>
                  <a:lnTo>
                    <a:pt x="0" y="473964"/>
                  </a:lnTo>
                  <a:lnTo>
                    <a:pt x="149351" y="473964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99738" y="5585459"/>
              <a:ext cx="226060" cy="0"/>
            </a:xfrm>
            <a:custGeom>
              <a:avLst/>
              <a:gdLst/>
              <a:ahLst/>
              <a:cxnLst/>
              <a:rect l="l" t="t" r="r" b="b"/>
              <a:pathLst>
                <a:path w="226060">
                  <a:moveTo>
                    <a:pt x="0" y="0"/>
                  </a:moveTo>
                  <a:lnTo>
                    <a:pt x="225551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623309" y="5128259"/>
              <a:ext cx="601980" cy="0"/>
            </a:xfrm>
            <a:custGeom>
              <a:avLst/>
              <a:gdLst/>
              <a:ahLst/>
              <a:cxnLst/>
              <a:rect l="l" t="t" r="r" b="b"/>
              <a:pathLst>
                <a:path w="601979">
                  <a:moveTo>
                    <a:pt x="0" y="0"/>
                  </a:moveTo>
                  <a:lnTo>
                    <a:pt x="225551" y="0"/>
                  </a:lnTo>
                </a:path>
                <a:path w="601979">
                  <a:moveTo>
                    <a:pt x="376427" y="0"/>
                  </a:moveTo>
                  <a:lnTo>
                    <a:pt x="601979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48862" y="5645657"/>
              <a:ext cx="151130" cy="396240"/>
            </a:xfrm>
            <a:custGeom>
              <a:avLst/>
              <a:gdLst/>
              <a:ahLst/>
              <a:cxnLst/>
              <a:rect l="l" t="t" r="r" b="b"/>
              <a:pathLst>
                <a:path w="151129" h="396239">
                  <a:moveTo>
                    <a:pt x="150875" y="0"/>
                  </a:moveTo>
                  <a:lnTo>
                    <a:pt x="0" y="0"/>
                  </a:lnTo>
                  <a:lnTo>
                    <a:pt x="0" y="396239"/>
                  </a:lnTo>
                  <a:lnTo>
                    <a:pt x="150875" y="396239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48862" y="4904993"/>
              <a:ext cx="151130" cy="741045"/>
            </a:xfrm>
            <a:custGeom>
              <a:avLst/>
              <a:gdLst/>
              <a:ahLst/>
              <a:cxnLst/>
              <a:rect l="l" t="t" r="r" b="b"/>
              <a:pathLst>
                <a:path w="151129" h="741045">
                  <a:moveTo>
                    <a:pt x="150875" y="0"/>
                  </a:moveTo>
                  <a:lnTo>
                    <a:pt x="0" y="0"/>
                  </a:lnTo>
                  <a:lnTo>
                    <a:pt x="0" y="740663"/>
                  </a:lnTo>
                  <a:lnTo>
                    <a:pt x="150875" y="74066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74642" y="5585459"/>
              <a:ext cx="226060" cy="0"/>
            </a:xfrm>
            <a:custGeom>
              <a:avLst/>
              <a:gdLst/>
              <a:ahLst/>
              <a:cxnLst/>
              <a:rect l="l" t="t" r="r" b="b"/>
              <a:pathLst>
                <a:path w="226060">
                  <a:moveTo>
                    <a:pt x="0" y="0"/>
                  </a:moveTo>
                  <a:lnTo>
                    <a:pt x="225552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74642" y="5128259"/>
              <a:ext cx="226060" cy="0"/>
            </a:xfrm>
            <a:custGeom>
              <a:avLst/>
              <a:gdLst/>
              <a:ahLst/>
              <a:cxnLst/>
              <a:rect l="l" t="t" r="r" b="b"/>
              <a:pathLst>
                <a:path w="226060">
                  <a:moveTo>
                    <a:pt x="0" y="0"/>
                  </a:moveTo>
                  <a:lnTo>
                    <a:pt x="22555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25289" y="5764529"/>
              <a:ext cx="149860" cy="277495"/>
            </a:xfrm>
            <a:custGeom>
              <a:avLst/>
              <a:gdLst/>
              <a:ahLst/>
              <a:cxnLst/>
              <a:rect l="l" t="t" r="r" b="b"/>
              <a:pathLst>
                <a:path w="149860" h="277495">
                  <a:moveTo>
                    <a:pt x="149351" y="0"/>
                  </a:moveTo>
                  <a:lnTo>
                    <a:pt x="0" y="0"/>
                  </a:lnTo>
                  <a:lnTo>
                    <a:pt x="0" y="277368"/>
                  </a:lnTo>
                  <a:lnTo>
                    <a:pt x="149351" y="27736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225289" y="5026913"/>
              <a:ext cx="149860" cy="737870"/>
            </a:xfrm>
            <a:custGeom>
              <a:avLst/>
              <a:gdLst/>
              <a:ahLst/>
              <a:cxnLst/>
              <a:rect l="l" t="t" r="r" b="b"/>
              <a:pathLst>
                <a:path w="149860" h="737870">
                  <a:moveTo>
                    <a:pt x="149351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149351" y="737616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751069" y="5585459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>
                  <a:moveTo>
                    <a:pt x="0" y="0"/>
                  </a:moveTo>
                  <a:lnTo>
                    <a:pt x="225551" y="0"/>
                  </a:lnTo>
                </a:path>
                <a:path w="488950">
                  <a:moveTo>
                    <a:pt x="374903" y="0"/>
                  </a:moveTo>
                  <a:lnTo>
                    <a:pt x="488441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976621" y="5610605"/>
              <a:ext cx="149860" cy="431800"/>
            </a:xfrm>
            <a:custGeom>
              <a:avLst/>
              <a:gdLst/>
              <a:ahLst/>
              <a:cxnLst/>
              <a:rect l="l" t="t" r="r" b="b"/>
              <a:pathLst>
                <a:path w="149860" h="431800">
                  <a:moveTo>
                    <a:pt x="149351" y="0"/>
                  </a:moveTo>
                  <a:lnTo>
                    <a:pt x="0" y="0"/>
                  </a:lnTo>
                  <a:lnTo>
                    <a:pt x="0" y="431292"/>
                  </a:lnTo>
                  <a:lnTo>
                    <a:pt x="149351" y="431292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751069" y="5128259"/>
              <a:ext cx="226060" cy="0"/>
            </a:xfrm>
            <a:custGeom>
              <a:avLst/>
              <a:gdLst/>
              <a:ahLst/>
              <a:cxnLst/>
              <a:rect l="l" t="t" r="r" b="b"/>
              <a:pathLst>
                <a:path w="226060">
                  <a:moveTo>
                    <a:pt x="0" y="0"/>
                  </a:moveTo>
                  <a:lnTo>
                    <a:pt x="225551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74642" y="4669916"/>
              <a:ext cx="226060" cy="5080"/>
            </a:xfrm>
            <a:custGeom>
              <a:avLst/>
              <a:gdLst/>
              <a:ahLst/>
              <a:cxnLst/>
              <a:rect l="l" t="t" r="r" b="b"/>
              <a:pathLst>
                <a:path w="226060" h="5079">
                  <a:moveTo>
                    <a:pt x="0" y="4572"/>
                  </a:moveTo>
                  <a:lnTo>
                    <a:pt x="225552" y="4572"/>
                  </a:lnTo>
                </a:path>
                <a:path w="226060" h="5079">
                  <a:moveTo>
                    <a:pt x="0" y="0"/>
                  </a:moveTo>
                  <a:lnTo>
                    <a:pt x="225552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751069" y="4671059"/>
              <a:ext cx="226060" cy="0"/>
            </a:xfrm>
            <a:custGeom>
              <a:avLst/>
              <a:gdLst/>
              <a:ahLst/>
              <a:cxnLst/>
              <a:rect l="l" t="t" r="r" b="b"/>
              <a:pathLst>
                <a:path w="226060">
                  <a:moveTo>
                    <a:pt x="0" y="0"/>
                  </a:moveTo>
                  <a:lnTo>
                    <a:pt x="225551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00194" y="5695950"/>
              <a:ext cx="151130" cy="346075"/>
            </a:xfrm>
            <a:custGeom>
              <a:avLst/>
              <a:gdLst/>
              <a:ahLst/>
              <a:cxnLst/>
              <a:rect l="l" t="t" r="r" b="b"/>
              <a:pathLst>
                <a:path w="151129" h="346075">
                  <a:moveTo>
                    <a:pt x="150875" y="0"/>
                  </a:moveTo>
                  <a:lnTo>
                    <a:pt x="0" y="0"/>
                  </a:lnTo>
                  <a:lnTo>
                    <a:pt x="0" y="345947"/>
                  </a:lnTo>
                  <a:lnTo>
                    <a:pt x="150875" y="345947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00194" y="4653533"/>
              <a:ext cx="151130" cy="1042669"/>
            </a:xfrm>
            <a:custGeom>
              <a:avLst/>
              <a:gdLst/>
              <a:ahLst/>
              <a:cxnLst/>
              <a:rect l="l" t="t" r="r" b="b"/>
              <a:pathLst>
                <a:path w="151129" h="1042670">
                  <a:moveTo>
                    <a:pt x="150875" y="0"/>
                  </a:moveTo>
                  <a:lnTo>
                    <a:pt x="0" y="0"/>
                  </a:lnTo>
                  <a:lnTo>
                    <a:pt x="0" y="1042416"/>
                  </a:lnTo>
                  <a:lnTo>
                    <a:pt x="150875" y="1042416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125974" y="5128259"/>
              <a:ext cx="113664" cy="0"/>
            </a:xfrm>
            <a:custGeom>
              <a:avLst/>
              <a:gdLst/>
              <a:ahLst/>
              <a:cxnLst/>
              <a:rect l="l" t="t" r="r" b="b"/>
              <a:pathLst>
                <a:path w="113664">
                  <a:moveTo>
                    <a:pt x="0" y="0"/>
                  </a:moveTo>
                  <a:lnTo>
                    <a:pt x="113537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976621" y="5151881"/>
              <a:ext cx="149860" cy="459105"/>
            </a:xfrm>
            <a:custGeom>
              <a:avLst/>
              <a:gdLst/>
              <a:ahLst/>
              <a:cxnLst/>
              <a:rect l="l" t="t" r="r" b="b"/>
              <a:pathLst>
                <a:path w="149860" h="459104">
                  <a:moveTo>
                    <a:pt x="149351" y="0"/>
                  </a:moveTo>
                  <a:lnTo>
                    <a:pt x="0" y="0"/>
                  </a:lnTo>
                  <a:lnTo>
                    <a:pt x="0" y="458724"/>
                  </a:lnTo>
                  <a:lnTo>
                    <a:pt x="149351" y="458724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46198" y="5776721"/>
              <a:ext cx="151130" cy="265430"/>
            </a:xfrm>
            <a:custGeom>
              <a:avLst/>
              <a:gdLst/>
              <a:ahLst/>
              <a:cxnLst/>
              <a:rect l="l" t="t" r="r" b="b"/>
              <a:pathLst>
                <a:path w="151130" h="265429">
                  <a:moveTo>
                    <a:pt x="150875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50875" y="265175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46198" y="5638037"/>
              <a:ext cx="151130" cy="139065"/>
            </a:xfrm>
            <a:custGeom>
              <a:avLst/>
              <a:gdLst/>
              <a:ahLst/>
              <a:cxnLst/>
              <a:rect l="l" t="t" r="r" b="b"/>
              <a:pathLst>
                <a:path w="151130" h="139064">
                  <a:moveTo>
                    <a:pt x="150875" y="0"/>
                  </a:moveTo>
                  <a:lnTo>
                    <a:pt x="0" y="0"/>
                  </a:lnTo>
                  <a:lnTo>
                    <a:pt x="0" y="138684"/>
                  </a:lnTo>
                  <a:lnTo>
                    <a:pt x="150875" y="138684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46198" y="4653533"/>
              <a:ext cx="2780030" cy="1245235"/>
            </a:xfrm>
            <a:custGeom>
              <a:avLst/>
              <a:gdLst/>
              <a:ahLst/>
              <a:cxnLst/>
              <a:rect l="l" t="t" r="r" b="b"/>
              <a:pathLst>
                <a:path w="2780029" h="1245235">
                  <a:moveTo>
                    <a:pt x="0" y="984504"/>
                  </a:moveTo>
                  <a:lnTo>
                    <a:pt x="150875" y="984504"/>
                  </a:lnTo>
                  <a:lnTo>
                    <a:pt x="150875" y="1123188"/>
                  </a:lnTo>
                  <a:lnTo>
                    <a:pt x="0" y="1123188"/>
                  </a:lnTo>
                  <a:lnTo>
                    <a:pt x="0" y="984504"/>
                  </a:lnTo>
                  <a:close/>
                </a:path>
                <a:path w="2780029" h="1245235">
                  <a:moveTo>
                    <a:pt x="376427" y="745236"/>
                  </a:moveTo>
                  <a:lnTo>
                    <a:pt x="525779" y="745236"/>
                  </a:lnTo>
                  <a:lnTo>
                    <a:pt x="525779" y="1092708"/>
                  </a:lnTo>
                  <a:lnTo>
                    <a:pt x="376427" y="1092708"/>
                  </a:lnTo>
                  <a:lnTo>
                    <a:pt x="376427" y="745236"/>
                  </a:lnTo>
                  <a:close/>
                </a:path>
                <a:path w="2780029" h="1245235">
                  <a:moveTo>
                    <a:pt x="751332" y="903732"/>
                  </a:moveTo>
                  <a:lnTo>
                    <a:pt x="902207" y="903732"/>
                  </a:lnTo>
                  <a:lnTo>
                    <a:pt x="902207" y="1185672"/>
                  </a:lnTo>
                  <a:lnTo>
                    <a:pt x="751332" y="1185672"/>
                  </a:lnTo>
                  <a:lnTo>
                    <a:pt x="751332" y="903732"/>
                  </a:lnTo>
                  <a:close/>
                </a:path>
                <a:path w="2780029" h="1245235">
                  <a:moveTo>
                    <a:pt x="1127760" y="771144"/>
                  </a:moveTo>
                  <a:lnTo>
                    <a:pt x="1277112" y="771144"/>
                  </a:lnTo>
                  <a:lnTo>
                    <a:pt x="1277112" y="1245108"/>
                  </a:lnTo>
                  <a:lnTo>
                    <a:pt x="1127760" y="1245108"/>
                  </a:lnTo>
                  <a:lnTo>
                    <a:pt x="1127760" y="771144"/>
                  </a:lnTo>
                  <a:close/>
                </a:path>
                <a:path w="2780029" h="1245235">
                  <a:moveTo>
                    <a:pt x="1502664" y="251460"/>
                  </a:moveTo>
                  <a:lnTo>
                    <a:pt x="1653539" y="251460"/>
                  </a:lnTo>
                  <a:lnTo>
                    <a:pt x="1653539" y="992124"/>
                  </a:lnTo>
                  <a:lnTo>
                    <a:pt x="1502664" y="992124"/>
                  </a:lnTo>
                  <a:lnTo>
                    <a:pt x="1502664" y="251460"/>
                  </a:lnTo>
                  <a:close/>
                </a:path>
                <a:path w="2780029" h="1245235">
                  <a:moveTo>
                    <a:pt x="1879091" y="373380"/>
                  </a:moveTo>
                  <a:lnTo>
                    <a:pt x="2028443" y="373380"/>
                  </a:lnTo>
                  <a:lnTo>
                    <a:pt x="2028443" y="1110996"/>
                  </a:lnTo>
                  <a:lnTo>
                    <a:pt x="1879091" y="1110996"/>
                  </a:lnTo>
                  <a:lnTo>
                    <a:pt x="1879091" y="373380"/>
                  </a:lnTo>
                  <a:close/>
                </a:path>
                <a:path w="2780029" h="1245235">
                  <a:moveTo>
                    <a:pt x="2253996" y="0"/>
                  </a:moveTo>
                  <a:lnTo>
                    <a:pt x="2404872" y="0"/>
                  </a:lnTo>
                  <a:lnTo>
                    <a:pt x="2404872" y="1042416"/>
                  </a:lnTo>
                  <a:lnTo>
                    <a:pt x="2253996" y="1042416"/>
                  </a:lnTo>
                  <a:lnTo>
                    <a:pt x="2253996" y="0"/>
                  </a:lnTo>
                  <a:close/>
                </a:path>
                <a:path w="2780029" h="1245235">
                  <a:moveTo>
                    <a:pt x="2630424" y="498348"/>
                  </a:moveTo>
                  <a:lnTo>
                    <a:pt x="2779776" y="498348"/>
                  </a:lnTo>
                  <a:lnTo>
                    <a:pt x="2779776" y="957072"/>
                  </a:lnTo>
                  <a:lnTo>
                    <a:pt x="2630424" y="957072"/>
                  </a:lnTo>
                  <a:lnTo>
                    <a:pt x="2630424" y="4983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971294" y="5188457"/>
              <a:ext cx="1652270" cy="542925"/>
            </a:xfrm>
            <a:custGeom>
              <a:avLst/>
              <a:gdLst/>
              <a:ahLst/>
              <a:cxnLst/>
              <a:rect l="l" t="t" r="r" b="b"/>
              <a:pathLst>
                <a:path w="1652270" h="542925">
                  <a:moveTo>
                    <a:pt x="150876" y="326136"/>
                  </a:moveTo>
                  <a:lnTo>
                    <a:pt x="0" y="326136"/>
                  </a:lnTo>
                  <a:lnTo>
                    <a:pt x="0" y="542544"/>
                  </a:lnTo>
                  <a:lnTo>
                    <a:pt x="150876" y="542544"/>
                  </a:lnTo>
                  <a:lnTo>
                    <a:pt x="150876" y="326136"/>
                  </a:lnTo>
                  <a:close/>
                </a:path>
                <a:path w="1652270" h="542925">
                  <a:moveTo>
                    <a:pt x="525780" y="199644"/>
                  </a:moveTo>
                  <a:lnTo>
                    <a:pt x="374904" y="199644"/>
                  </a:lnTo>
                  <a:lnTo>
                    <a:pt x="374904" y="449580"/>
                  </a:lnTo>
                  <a:lnTo>
                    <a:pt x="525780" y="449580"/>
                  </a:lnTo>
                  <a:lnTo>
                    <a:pt x="525780" y="199644"/>
                  </a:lnTo>
                  <a:close/>
                </a:path>
                <a:path w="1652270" h="542925">
                  <a:moveTo>
                    <a:pt x="900684" y="7620"/>
                  </a:moveTo>
                  <a:lnTo>
                    <a:pt x="751332" y="7620"/>
                  </a:lnTo>
                  <a:lnTo>
                    <a:pt x="751332" y="210312"/>
                  </a:lnTo>
                  <a:lnTo>
                    <a:pt x="900684" y="210312"/>
                  </a:lnTo>
                  <a:lnTo>
                    <a:pt x="900684" y="7620"/>
                  </a:lnTo>
                  <a:close/>
                </a:path>
                <a:path w="1652270" h="542925">
                  <a:moveTo>
                    <a:pt x="1277112" y="294132"/>
                  </a:moveTo>
                  <a:lnTo>
                    <a:pt x="1126236" y="294132"/>
                  </a:lnTo>
                  <a:lnTo>
                    <a:pt x="1126236" y="368808"/>
                  </a:lnTo>
                  <a:lnTo>
                    <a:pt x="1277112" y="368808"/>
                  </a:lnTo>
                  <a:lnTo>
                    <a:pt x="1277112" y="294132"/>
                  </a:lnTo>
                  <a:close/>
                </a:path>
                <a:path w="1652270" h="542925">
                  <a:moveTo>
                    <a:pt x="1652016" y="0"/>
                  </a:moveTo>
                  <a:lnTo>
                    <a:pt x="1502664" y="0"/>
                  </a:lnTo>
                  <a:lnTo>
                    <a:pt x="1502664" y="236220"/>
                  </a:lnTo>
                  <a:lnTo>
                    <a:pt x="1652016" y="236220"/>
                  </a:lnTo>
                  <a:lnTo>
                    <a:pt x="1652016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23309" y="4669916"/>
              <a:ext cx="601980" cy="5080"/>
            </a:xfrm>
            <a:custGeom>
              <a:avLst/>
              <a:gdLst/>
              <a:ahLst/>
              <a:cxnLst/>
              <a:rect l="l" t="t" r="r" b="b"/>
              <a:pathLst>
                <a:path w="601979" h="5079">
                  <a:moveTo>
                    <a:pt x="0" y="4572"/>
                  </a:moveTo>
                  <a:lnTo>
                    <a:pt x="601979" y="4572"/>
                  </a:lnTo>
                </a:path>
                <a:path w="601979" h="5079">
                  <a:moveTo>
                    <a:pt x="0" y="0"/>
                  </a:moveTo>
                  <a:lnTo>
                    <a:pt x="225551" y="0"/>
                  </a:lnTo>
                </a:path>
                <a:path w="601979" h="5079">
                  <a:moveTo>
                    <a:pt x="376427" y="0"/>
                  </a:moveTo>
                  <a:lnTo>
                    <a:pt x="601979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848862" y="4673345"/>
              <a:ext cx="525780" cy="353695"/>
            </a:xfrm>
            <a:custGeom>
              <a:avLst/>
              <a:gdLst/>
              <a:ahLst/>
              <a:cxnLst/>
              <a:rect l="l" t="t" r="r" b="b"/>
              <a:pathLst>
                <a:path w="525779" h="353695">
                  <a:moveTo>
                    <a:pt x="150876" y="0"/>
                  </a:moveTo>
                  <a:lnTo>
                    <a:pt x="0" y="0"/>
                  </a:lnTo>
                  <a:lnTo>
                    <a:pt x="0" y="231648"/>
                  </a:lnTo>
                  <a:lnTo>
                    <a:pt x="150876" y="231648"/>
                  </a:lnTo>
                  <a:lnTo>
                    <a:pt x="150876" y="0"/>
                  </a:lnTo>
                  <a:close/>
                </a:path>
                <a:path w="525779" h="353695">
                  <a:moveTo>
                    <a:pt x="525780" y="76200"/>
                  </a:moveTo>
                  <a:lnTo>
                    <a:pt x="376428" y="76200"/>
                  </a:lnTo>
                  <a:lnTo>
                    <a:pt x="376428" y="353568"/>
                  </a:lnTo>
                  <a:lnTo>
                    <a:pt x="525780" y="353568"/>
                  </a:lnTo>
                  <a:lnTo>
                    <a:pt x="525780" y="7620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999738" y="4215383"/>
              <a:ext cx="977265" cy="0"/>
            </a:xfrm>
            <a:custGeom>
              <a:avLst/>
              <a:gdLst/>
              <a:ahLst/>
              <a:cxnLst/>
              <a:rect l="l" t="t" r="r" b="b"/>
              <a:pathLst>
                <a:path w="977264">
                  <a:moveTo>
                    <a:pt x="0" y="0"/>
                  </a:moveTo>
                  <a:lnTo>
                    <a:pt x="600456" y="0"/>
                  </a:lnTo>
                </a:path>
                <a:path w="977264">
                  <a:moveTo>
                    <a:pt x="751332" y="0"/>
                  </a:moveTo>
                  <a:lnTo>
                    <a:pt x="976884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600194" y="3998213"/>
              <a:ext cx="525780" cy="1153795"/>
            </a:xfrm>
            <a:custGeom>
              <a:avLst/>
              <a:gdLst/>
              <a:ahLst/>
              <a:cxnLst/>
              <a:rect l="l" t="t" r="r" b="b"/>
              <a:pathLst>
                <a:path w="525779" h="1153795">
                  <a:moveTo>
                    <a:pt x="150876" y="0"/>
                  </a:moveTo>
                  <a:lnTo>
                    <a:pt x="0" y="0"/>
                  </a:lnTo>
                  <a:lnTo>
                    <a:pt x="0" y="655320"/>
                  </a:lnTo>
                  <a:lnTo>
                    <a:pt x="150876" y="655320"/>
                  </a:lnTo>
                  <a:lnTo>
                    <a:pt x="150876" y="0"/>
                  </a:lnTo>
                  <a:close/>
                </a:path>
                <a:path w="525779" h="1153795">
                  <a:moveTo>
                    <a:pt x="525780" y="806196"/>
                  </a:moveTo>
                  <a:lnTo>
                    <a:pt x="376428" y="806196"/>
                  </a:lnTo>
                  <a:lnTo>
                    <a:pt x="376428" y="1153668"/>
                  </a:lnTo>
                  <a:lnTo>
                    <a:pt x="525780" y="1153668"/>
                  </a:lnTo>
                  <a:lnTo>
                    <a:pt x="525780" y="806196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45058" y="3998213"/>
              <a:ext cx="4281170" cy="1853564"/>
            </a:xfrm>
            <a:custGeom>
              <a:avLst/>
              <a:gdLst/>
              <a:ahLst/>
              <a:cxnLst/>
              <a:rect l="l" t="t" r="r" b="b"/>
              <a:pathLst>
                <a:path w="4281170" h="1853564">
                  <a:moveTo>
                    <a:pt x="0" y="1315212"/>
                  </a:moveTo>
                  <a:lnTo>
                    <a:pt x="149351" y="1315212"/>
                  </a:lnTo>
                  <a:lnTo>
                    <a:pt x="149351" y="1424940"/>
                  </a:lnTo>
                  <a:lnTo>
                    <a:pt x="0" y="1424940"/>
                  </a:lnTo>
                  <a:lnTo>
                    <a:pt x="0" y="1315212"/>
                  </a:lnTo>
                  <a:close/>
                </a:path>
                <a:path w="4281170" h="1853564">
                  <a:moveTo>
                    <a:pt x="374903" y="1804416"/>
                  </a:moveTo>
                  <a:lnTo>
                    <a:pt x="525779" y="1804416"/>
                  </a:lnTo>
                  <a:lnTo>
                    <a:pt x="525779" y="1853184"/>
                  </a:lnTo>
                  <a:lnTo>
                    <a:pt x="374903" y="1853184"/>
                  </a:lnTo>
                  <a:lnTo>
                    <a:pt x="374903" y="1804416"/>
                  </a:lnTo>
                  <a:close/>
                </a:path>
                <a:path w="4281170" h="1853564">
                  <a:moveTo>
                    <a:pt x="751332" y="1362456"/>
                  </a:moveTo>
                  <a:lnTo>
                    <a:pt x="900684" y="1362456"/>
                  </a:lnTo>
                  <a:lnTo>
                    <a:pt x="900684" y="1513332"/>
                  </a:lnTo>
                  <a:lnTo>
                    <a:pt x="751332" y="1513332"/>
                  </a:lnTo>
                  <a:lnTo>
                    <a:pt x="751332" y="1362456"/>
                  </a:lnTo>
                  <a:close/>
                </a:path>
                <a:path w="4281170" h="1853564">
                  <a:moveTo>
                    <a:pt x="1126236" y="1516380"/>
                  </a:moveTo>
                  <a:lnTo>
                    <a:pt x="1277111" y="1516380"/>
                  </a:lnTo>
                  <a:lnTo>
                    <a:pt x="1277111" y="1732788"/>
                  </a:lnTo>
                  <a:lnTo>
                    <a:pt x="1126236" y="1732788"/>
                  </a:lnTo>
                  <a:lnTo>
                    <a:pt x="1126236" y="1516380"/>
                  </a:lnTo>
                  <a:close/>
                </a:path>
                <a:path w="4281170" h="1853564">
                  <a:moveTo>
                    <a:pt x="1501140" y="1389888"/>
                  </a:moveTo>
                  <a:lnTo>
                    <a:pt x="1652015" y="1389888"/>
                  </a:lnTo>
                  <a:lnTo>
                    <a:pt x="1652015" y="1639824"/>
                  </a:lnTo>
                  <a:lnTo>
                    <a:pt x="1501140" y="1639824"/>
                  </a:lnTo>
                  <a:lnTo>
                    <a:pt x="1501140" y="1389888"/>
                  </a:lnTo>
                  <a:close/>
                </a:path>
                <a:path w="4281170" h="1853564">
                  <a:moveTo>
                    <a:pt x="1877567" y="1197864"/>
                  </a:moveTo>
                  <a:lnTo>
                    <a:pt x="2026919" y="1197864"/>
                  </a:lnTo>
                  <a:lnTo>
                    <a:pt x="2026919" y="1400556"/>
                  </a:lnTo>
                  <a:lnTo>
                    <a:pt x="1877567" y="1400556"/>
                  </a:lnTo>
                  <a:lnTo>
                    <a:pt x="1877567" y="1197864"/>
                  </a:lnTo>
                  <a:close/>
                </a:path>
                <a:path w="4281170" h="1853564">
                  <a:moveTo>
                    <a:pt x="2252472" y="1484376"/>
                  </a:moveTo>
                  <a:lnTo>
                    <a:pt x="2403348" y="1484376"/>
                  </a:lnTo>
                  <a:lnTo>
                    <a:pt x="2403348" y="1559052"/>
                  </a:lnTo>
                  <a:lnTo>
                    <a:pt x="2252472" y="1559052"/>
                  </a:lnTo>
                  <a:lnTo>
                    <a:pt x="2252472" y="1484376"/>
                  </a:lnTo>
                  <a:close/>
                </a:path>
                <a:path w="4281170" h="1853564">
                  <a:moveTo>
                    <a:pt x="2628900" y="1190244"/>
                  </a:moveTo>
                  <a:lnTo>
                    <a:pt x="2778252" y="1190244"/>
                  </a:lnTo>
                  <a:lnTo>
                    <a:pt x="2778252" y="1426464"/>
                  </a:lnTo>
                  <a:lnTo>
                    <a:pt x="2628900" y="1426464"/>
                  </a:lnTo>
                  <a:lnTo>
                    <a:pt x="2628900" y="1190244"/>
                  </a:lnTo>
                  <a:close/>
                </a:path>
                <a:path w="4281170" h="1853564">
                  <a:moveTo>
                    <a:pt x="3003804" y="675132"/>
                  </a:moveTo>
                  <a:lnTo>
                    <a:pt x="3154679" y="675132"/>
                  </a:lnTo>
                  <a:lnTo>
                    <a:pt x="3154679" y="906780"/>
                  </a:lnTo>
                  <a:lnTo>
                    <a:pt x="3003804" y="906780"/>
                  </a:lnTo>
                  <a:lnTo>
                    <a:pt x="3003804" y="675132"/>
                  </a:lnTo>
                  <a:close/>
                </a:path>
                <a:path w="4281170" h="1853564">
                  <a:moveTo>
                    <a:pt x="3380231" y="751332"/>
                  </a:moveTo>
                  <a:lnTo>
                    <a:pt x="3529583" y="751332"/>
                  </a:lnTo>
                  <a:lnTo>
                    <a:pt x="3529583" y="1028700"/>
                  </a:lnTo>
                  <a:lnTo>
                    <a:pt x="3380231" y="1028700"/>
                  </a:lnTo>
                  <a:lnTo>
                    <a:pt x="3380231" y="751332"/>
                  </a:lnTo>
                  <a:close/>
                </a:path>
                <a:path w="4281170" h="1853564">
                  <a:moveTo>
                    <a:pt x="3755136" y="0"/>
                  </a:moveTo>
                  <a:lnTo>
                    <a:pt x="3906012" y="0"/>
                  </a:lnTo>
                  <a:lnTo>
                    <a:pt x="3906012" y="655319"/>
                  </a:lnTo>
                  <a:lnTo>
                    <a:pt x="3755136" y="655319"/>
                  </a:lnTo>
                  <a:lnTo>
                    <a:pt x="3755136" y="0"/>
                  </a:lnTo>
                  <a:close/>
                </a:path>
                <a:path w="4281170" h="1853564">
                  <a:moveTo>
                    <a:pt x="4131564" y="806196"/>
                  </a:moveTo>
                  <a:lnTo>
                    <a:pt x="4280916" y="806196"/>
                  </a:lnTo>
                  <a:lnTo>
                    <a:pt x="4280916" y="1153668"/>
                  </a:lnTo>
                  <a:lnTo>
                    <a:pt x="4131564" y="1153668"/>
                  </a:lnTo>
                  <a:lnTo>
                    <a:pt x="4131564" y="806196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31520" y="5128259"/>
              <a:ext cx="864869" cy="0"/>
            </a:xfrm>
            <a:custGeom>
              <a:avLst/>
              <a:gdLst/>
              <a:ahLst/>
              <a:cxnLst/>
              <a:rect l="l" t="t" r="r" b="b"/>
              <a:pathLst>
                <a:path w="864869">
                  <a:moveTo>
                    <a:pt x="0" y="0"/>
                  </a:moveTo>
                  <a:lnTo>
                    <a:pt x="113538" y="0"/>
                  </a:lnTo>
                </a:path>
                <a:path w="864869">
                  <a:moveTo>
                    <a:pt x="262889" y="0"/>
                  </a:moveTo>
                  <a:lnTo>
                    <a:pt x="864869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45058" y="5037581"/>
              <a:ext cx="525780" cy="765175"/>
            </a:xfrm>
            <a:custGeom>
              <a:avLst/>
              <a:gdLst/>
              <a:ahLst/>
              <a:cxnLst/>
              <a:rect l="l" t="t" r="r" b="b"/>
              <a:pathLst>
                <a:path w="525780" h="765175">
                  <a:moveTo>
                    <a:pt x="149352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149352" y="275844"/>
                  </a:lnTo>
                  <a:lnTo>
                    <a:pt x="149352" y="0"/>
                  </a:lnTo>
                  <a:close/>
                </a:path>
                <a:path w="525780" h="765175">
                  <a:moveTo>
                    <a:pt x="525780" y="541020"/>
                  </a:moveTo>
                  <a:lnTo>
                    <a:pt x="374904" y="541020"/>
                  </a:lnTo>
                  <a:lnTo>
                    <a:pt x="374904" y="765048"/>
                  </a:lnTo>
                  <a:lnTo>
                    <a:pt x="525780" y="765048"/>
                  </a:lnTo>
                  <a:lnTo>
                    <a:pt x="525780" y="54102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745742" y="5128259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0" y="0"/>
                  </a:moveTo>
                  <a:lnTo>
                    <a:pt x="60045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31520" y="4669916"/>
              <a:ext cx="2742565" cy="5080"/>
            </a:xfrm>
            <a:custGeom>
              <a:avLst/>
              <a:gdLst/>
              <a:ahLst/>
              <a:cxnLst/>
              <a:rect l="l" t="t" r="r" b="b"/>
              <a:pathLst>
                <a:path w="2742565" h="5079">
                  <a:moveTo>
                    <a:pt x="0" y="4572"/>
                  </a:moveTo>
                  <a:lnTo>
                    <a:pt x="2742438" y="4572"/>
                  </a:lnTo>
                </a:path>
                <a:path w="2742565" h="5079">
                  <a:moveTo>
                    <a:pt x="0" y="0"/>
                  </a:moveTo>
                  <a:lnTo>
                    <a:pt x="2742438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596390" y="4697729"/>
              <a:ext cx="525780" cy="817244"/>
            </a:xfrm>
            <a:custGeom>
              <a:avLst/>
              <a:gdLst/>
              <a:ahLst/>
              <a:cxnLst/>
              <a:rect l="l" t="t" r="r" b="b"/>
              <a:pathLst>
                <a:path w="525780" h="817245">
                  <a:moveTo>
                    <a:pt x="149352" y="0"/>
                  </a:moveTo>
                  <a:lnTo>
                    <a:pt x="0" y="0"/>
                  </a:lnTo>
                  <a:lnTo>
                    <a:pt x="0" y="662940"/>
                  </a:lnTo>
                  <a:lnTo>
                    <a:pt x="149352" y="662940"/>
                  </a:lnTo>
                  <a:lnTo>
                    <a:pt x="149352" y="0"/>
                  </a:lnTo>
                  <a:close/>
                </a:path>
                <a:path w="525780" h="817245">
                  <a:moveTo>
                    <a:pt x="525780" y="510540"/>
                  </a:moveTo>
                  <a:lnTo>
                    <a:pt x="374904" y="510540"/>
                  </a:lnTo>
                  <a:lnTo>
                    <a:pt x="374904" y="816864"/>
                  </a:lnTo>
                  <a:lnTo>
                    <a:pt x="525780" y="816864"/>
                  </a:lnTo>
                  <a:lnTo>
                    <a:pt x="525780" y="51054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497074" y="5128259"/>
              <a:ext cx="226060" cy="0"/>
            </a:xfrm>
            <a:custGeom>
              <a:avLst/>
              <a:gdLst/>
              <a:ahLst/>
              <a:cxnLst/>
              <a:rect l="l" t="t" r="r" b="b"/>
              <a:pathLst>
                <a:path w="226060">
                  <a:moveTo>
                    <a:pt x="0" y="0"/>
                  </a:moveTo>
                  <a:lnTo>
                    <a:pt x="225551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46198" y="5031485"/>
              <a:ext cx="151130" cy="356870"/>
            </a:xfrm>
            <a:custGeom>
              <a:avLst/>
              <a:gdLst/>
              <a:ahLst/>
              <a:cxnLst/>
              <a:rect l="l" t="t" r="r" b="b"/>
              <a:pathLst>
                <a:path w="151130" h="356870">
                  <a:moveTo>
                    <a:pt x="150875" y="0"/>
                  </a:moveTo>
                  <a:lnTo>
                    <a:pt x="0" y="0"/>
                  </a:lnTo>
                  <a:lnTo>
                    <a:pt x="0" y="356616"/>
                  </a:lnTo>
                  <a:lnTo>
                    <a:pt x="150875" y="356616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871977" y="5128259"/>
              <a:ext cx="226060" cy="0"/>
            </a:xfrm>
            <a:custGeom>
              <a:avLst/>
              <a:gdLst/>
              <a:ahLst/>
              <a:cxnLst/>
              <a:rect l="l" t="t" r="r" b="b"/>
              <a:pathLst>
                <a:path w="226060">
                  <a:moveTo>
                    <a:pt x="0" y="0"/>
                  </a:moveTo>
                  <a:lnTo>
                    <a:pt x="22555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722626" y="4831841"/>
              <a:ext cx="149860" cy="364490"/>
            </a:xfrm>
            <a:custGeom>
              <a:avLst/>
              <a:gdLst/>
              <a:ahLst/>
              <a:cxnLst/>
              <a:rect l="l" t="t" r="r" b="b"/>
              <a:pathLst>
                <a:path w="149860" h="364489">
                  <a:moveTo>
                    <a:pt x="149351" y="0"/>
                  </a:moveTo>
                  <a:lnTo>
                    <a:pt x="0" y="0"/>
                  </a:lnTo>
                  <a:lnTo>
                    <a:pt x="0" y="364235"/>
                  </a:lnTo>
                  <a:lnTo>
                    <a:pt x="149351" y="364235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248405" y="5128259"/>
              <a:ext cx="226060" cy="0"/>
            </a:xfrm>
            <a:custGeom>
              <a:avLst/>
              <a:gdLst/>
              <a:ahLst/>
              <a:cxnLst/>
              <a:rect l="l" t="t" r="r" b="b"/>
              <a:pathLst>
                <a:path w="226060">
                  <a:moveTo>
                    <a:pt x="0" y="0"/>
                  </a:moveTo>
                  <a:lnTo>
                    <a:pt x="22555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097530" y="4600193"/>
              <a:ext cx="525780" cy="882650"/>
            </a:xfrm>
            <a:custGeom>
              <a:avLst/>
              <a:gdLst/>
              <a:ahLst/>
              <a:cxnLst/>
              <a:rect l="l" t="t" r="r" b="b"/>
              <a:pathLst>
                <a:path w="525779" h="882650">
                  <a:moveTo>
                    <a:pt x="150876" y="408432"/>
                  </a:moveTo>
                  <a:lnTo>
                    <a:pt x="0" y="408432"/>
                  </a:lnTo>
                  <a:lnTo>
                    <a:pt x="0" y="882396"/>
                  </a:lnTo>
                  <a:lnTo>
                    <a:pt x="150876" y="882396"/>
                  </a:lnTo>
                  <a:lnTo>
                    <a:pt x="150876" y="408432"/>
                  </a:lnTo>
                  <a:close/>
                </a:path>
                <a:path w="525779" h="882650">
                  <a:moveTo>
                    <a:pt x="525780" y="0"/>
                  </a:moveTo>
                  <a:lnTo>
                    <a:pt x="376428" y="0"/>
                  </a:lnTo>
                  <a:lnTo>
                    <a:pt x="376428" y="588264"/>
                  </a:lnTo>
                  <a:lnTo>
                    <a:pt x="525780" y="588264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31520" y="4215383"/>
              <a:ext cx="3117850" cy="0"/>
            </a:xfrm>
            <a:custGeom>
              <a:avLst/>
              <a:gdLst/>
              <a:ahLst/>
              <a:cxnLst/>
              <a:rect l="l" t="t" r="r" b="b"/>
              <a:pathLst>
                <a:path w="3117850">
                  <a:moveTo>
                    <a:pt x="0" y="0"/>
                  </a:moveTo>
                  <a:lnTo>
                    <a:pt x="311734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848862" y="4036313"/>
              <a:ext cx="525780" cy="713740"/>
            </a:xfrm>
            <a:custGeom>
              <a:avLst/>
              <a:gdLst/>
              <a:ahLst/>
              <a:cxnLst/>
              <a:rect l="l" t="t" r="r" b="b"/>
              <a:pathLst>
                <a:path w="525779" h="713739">
                  <a:moveTo>
                    <a:pt x="150876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150876" y="637032"/>
                  </a:lnTo>
                  <a:lnTo>
                    <a:pt x="150876" y="0"/>
                  </a:lnTo>
                  <a:close/>
                </a:path>
                <a:path w="525779" h="713739">
                  <a:moveTo>
                    <a:pt x="525780" y="230124"/>
                  </a:moveTo>
                  <a:lnTo>
                    <a:pt x="376428" y="230124"/>
                  </a:lnTo>
                  <a:lnTo>
                    <a:pt x="376428" y="713232"/>
                  </a:lnTo>
                  <a:lnTo>
                    <a:pt x="525780" y="713232"/>
                  </a:lnTo>
                  <a:lnTo>
                    <a:pt x="525780" y="23012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31520" y="3758183"/>
              <a:ext cx="4508500" cy="0"/>
            </a:xfrm>
            <a:custGeom>
              <a:avLst/>
              <a:gdLst/>
              <a:ahLst/>
              <a:cxnLst/>
              <a:rect l="l" t="t" r="r" b="b"/>
              <a:pathLst>
                <a:path w="4508500">
                  <a:moveTo>
                    <a:pt x="0" y="0"/>
                  </a:moveTo>
                  <a:lnTo>
                    <a:pt x="3868674" y="0"/>
                  </a:lnTo>
                </a:path>
                <a:path w="4508500">
                  <a:moveTo>
                    <a:pt x="4019550" y="0"/>
                  </a:moveTo>
                  <a:lnTo>
                    <a:pt x="450799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31520" y="3302507"/>
              <a:ext cx="4508500" cy="0"/>
            </a:xfrm>
            <a:custGeom>
              <a:avLst/>
              <a:gdLst/>
              <a:ahLst/>
              <a:cxnLst/>
              <a:rect l="l" t="t" r="r" b="b"/>
              <a:pathLst>
                <a:path w="4508500">
                  <a:moveTo>
                    <a:pt x="0" y="0"/>
                  </a:moveTo>
                  <a:lnTo>
                    <a:pt x="450799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600194" y="3336797"/>
              <a:ext cx="151130" cy="661670"/>
            </a:xfrm>
            <a:custGeom>
              <a:avLst/>
              <a:gdLst/>
              <a:ahLst/>
              <a:cxnLst/>
              <a:rect l="l" t="t" r="r" b="b"/>
              <a:pathLst>
                <a:path w="151129" h="661670">
                  <a:moveTo>
                    <a:pt x="150875" y="0"/>
                  </a:moveTo>
                  <a:lnTo>
                    <a:pt x="0" y="0"/>
                  </a:lnTo>
                  <a:lnTo>
                    <a:pt x="0" y="661415"/>
                  </a:lnTo>
                  <a:lnTo>
                    <a:pt x="150875" y="661415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125974" y="4215383"/>
              <a:ext cx="113664" cy="455930"/>
            </a:xfrm>
            <a:custGeom>
              <a:avLst/>
              <a:gdLst/>
              <a:ahLst/>
              <a:cxnLst/>
              <a:rect l="l" t="t" r="r" b="b"/>
              <a:pathLst>
                <a:path w="113664" h="455929">
                  <a:moveTo>
                    <a:pt x="0" y="455676"/>
                  </a:moveTo>
                  <a:lnTo>
                    <a:pt x="113537" y="455676"/>
                  </a:lnTo>
                </a:path>
                <a:path w="113664" h="455929">
                  <a:moveTo>
                    <a:pt x="0" y="0"/>
                  </a:moveTo>
                  <a:lnTo>
                    <a:pt x="113537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976621" y="4127753"/>
              <a:ext cx="149860" cy="676910"/>
            </a:xfrm>
            <a:custGeom>
              <a:avLst/>
              <a:gdLst/>
              <a:ahLst/>
              <a:cxnLst/>
              <a:rect l="l" t="t" r="r" b="b"/>
              <a:pathLst>
                <a:path w="149860" h="676910">
                  <a:moveTo>
                    <a:pt x="149351" y="0"/>
                  </a:moveTo>
                  <a:lnTo>
                    <a:pt x="0" y="0"/>
                  </a:lnTo>
                  <a:lnTo>
                    <a:pt x="0" y="676656"/>
                  </a:lnTo>
                  <a:lnTo>
                    <a:pt x="149351" y="676656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45058" y="3336797"/>
              <a:ext cx="4281170" cy="2466340"/>
            </a:xfrm>
            <a:custGeom>
              <a:avLst/>
              <a:gdLst/>
              <a:ahLst/>
              <a:cxnLst/>
              <a:rect l="l" t="t" r="r" b="b"/>
              <a:pathLst>
                <a:path w="4281170" h="2466340">
                  <a:moveTo>
                    <a:pt x="0" y="1700783"/>
                  </a:moveTo>
                  <a:lnTo>
                    <a:pt x="149351" y="1700783"/>
                  </a:lnTo>
                  <a:lnTo>
                    <a:pt x="149351" y="1976627"/>
                  </a:lnTo>
                  <a:lnTo>
                    <a:pt x="0" y="1976627"/>
                  </a:lnTo>
                  <a:lnTo>
                    <a:pt x="0" y="1700783"/>
                  </a:lnTo>
                  <a:close/>
                </a:path>
                <a:path w="4281170" h="2466340">
                  <a:moveTo>
                    <a:pt x="374903" y="2241804"/>
                  </a:moveTo>
                  <a:lnTo>
                    <a:pt x="525779" y="2241804"/>
                  </a:lnTo>
                  <a:lnTo>
                    <a:pt x="525779" y="2465832"/>
                  </a:lnTo>
                  <a:lnTo>
                    <a:pt x="374903" y="2465832"/>
                  </a:lnTo>
                  <a:lnTo>
                    <a:pt x="374903" y="2241804"/>
                  </a:lnTo>
                  <a:close/>
                </a:path>
                <a:path w="4281170" h="2466340">
                  <a:moveTo>
                    <a:pt x="751332" y="1360932"/>
                  </a:moveTo>
                  <a:lnTo>
                    <a:pt x="900684" y="1360932"/>
                  </a:lnTo>
                  <a:lnTo>
                    <a:pt x="900684" y="2023871"/>
                  </a:lnTo>
                  <a:lnTo>
                    <a:pt x="751332" y="2023871"/>
                  </a:lnTo>
                  <a:lnTo>
                    <a:pt x="751332" y="1360932"/>
                  </a:lnTo>
                  <a:close/>
                </a:path>
                <a:path w="4281170" h="2466340">
                  <a:moveTo>
                    <a:pt x="1126236" y="1871471"/>
                  </a:moveTo>
                  <a:lnTo>
                    <a:pt x="1277111" y="1871471"/>
                  </a:lnTo>
                  <a:lnTo>
                    <a:pt x="1277111" y="2177796"/>
                  </a:lnTo>
                  <a:lnTo>
                    <a:pt x="1126236" y="2177796"/>
                  </a:lnTo>
                  <a:lnTo>
                    <a:pt x="1126236" y="1871471"/>
                  </a:lnTo>
                  <a:close/>
                </a:path>
                <a:path w="4281170" h="2466340">
                  <a:moveTo>
                    <a:pt x="1501140" y="1694688"/>
                  </a:moveTo>
                  <a:lnTo>
                    <a:pt x="1652015" y="1694688"/>
                  </a:lnTo>
                  <a:lnTo>
                    <a:pt x="1652015" y="2051303"/>
                  </a:lnTo>
                  <a:lnTo>
                    <a:pt x="1501140" y="2051303"/>
                  </a:lnTo>
                  <a:lnTo>
                    <a:pt x="1501140" y="1694688"/>
                  </a:lnTo>
                  <a:close/>
                </a:path>
                <a:path w="4281170" h="2466340">
                  <a:moveTo>
                    <a:pt x="1877567" y="1495044"/>
                  </a:moveTo>
                  <a:lnTo>
                    <a:pt x="2026919" y="1495044"/>
                  </a:lnTo>
                  <a:lnTo>
                    <a:pt x="2026919" y="1859279"/>
                  </a:lnTo>
                  <a:lnTo>
                    <a:pt x="1877567" y="1859279"/>
                  </a:lnTo>
                  <a:lnTo>
                    <a:pt x="1877567" y="1495044"/>
                  </a:lnTo>
                  <a:close/>
                </a:path>
                <a:path w="4281170" h="2466340">
                  <a:moveTo>
                    <a:pt x="2252472" y="1671827"/>
                  </a:moveTo>
                  <a:lnTo>
                    <a:pt x="2403348" y="1671827"/>
                  </a:lnTo>
                  <a:lnTo>
                    <a:pt x="2403348" y="2145791"/>
                  </a:lnTo>
                  <a:lnTo>
                    <a:pt x="2252472" y="2145791"/>
                  </a:lnTo>
                  <a:lnTo>
                    <a:pt x="2252472" y="1671827"/>
                  </a:lnTo>
                  <a:close/>
                </a:path>
                <a:path w="4281170" h="2466340">
                  <a:moveTo>
                    <a:pt x="2628900" y="1263395"/>
                  </a:moveTo>
                  <a:lnTo>
                    <a:pt x="2778252" y="1263395"/>
                  </a:lnTo>
                  <a:lnTo>
                    <a:pt x="2778252" y="1851659"/>
                  </a:lnTo>
                  <a:lnTo>
                    <a:pt x="2628900" y="1851659"/>
                  </a:lnTo>
                  <a:lnTo>
                    <a:pt x="2628900" y="1263395"/>
                  </a:lnTo>
                  <a:close/>
                </a:path>
                <a:path w="4281170" h="2466340">
                  <a:moveTo>
                    <a:pt x="3003804" y="699515"/>
                  </a:moveTo>
                  <a:lnTo>
                    <a:pt x="3154679" y="699515"/>
                  </a:lnTo>
                  <a:lnTo>
                    <a:pt x="3154679" y="1336547"/>
                  </a:lnTo>
                  <a:lnTo>
                    <a:pt x="3003804" y="1336547"/>
                  </a:lnTo>
                  <a:lnTo>
                    <a:pt x="3003804" y="699515"/>
                  </a:lnTo>
                  <a:close/>
                </a:path>
                <a:path w="4281170" h="2466340">
                  <a:moveTo>
                    <a:pt x="3380231" y="929639"/>
                  </a:moveTo>
                  <a:lnTo>
                    <a:pt x="3529583" y="929639"/>
                  </a:lnTo>
                  <a:lnTo>
                    <a:pt x="3529583" y="1412747"/>
                  </a:lnTo>
                  <a:lnTo>
                    <a:pt x="3380231" y="1412747"/>
                  </a:lnTo>
                  <a:lnTo>
                    <a:pt x="3380231" y="929639"/>
                  </a:lnTo>
                  <a:close/>
                </a:path>
                <a:path w="4281170" h="2466340">
                  <a:moveTo>
                    <a:pt x="3755136" y="0"/>
                  </a:moveTo>
                  <a:lnTo>
                    <a:pt x="3906012" y="0"/>
                  </a:lnTo>
                  <a:lnTo>
                    <a:pt x="3906012" y="661415"/>
                  </a:lnTo>
                  <a:lnTo>
                    <a:pt x="3755136" y="661415"/>
                  </a:lnTo>
                  <a:lnTo>
                    <a:pt x="3755136" y="0"/>
                  </a:lnTo>
                  <a:close/>
                </a:path>
                <a:path w="4281170" h="2466340">
                  <a:moveTo>
                    <a:pt x="4131564" y="790956"/>
                  </a:moveTo>
                  <a:lnTo>
                    <a:pt x="4280916" y="790956"/>
                  </a:lnTo>
                  <a:lnTo>
                    <a:pt x="4280916" y="1467612"/>
                  </a:lnTo>
                  <a:lnTo>
                    <a:pt x="4131564" y="1467612"/>
                  </a:lnTo>
                  <a:lnTo>
                    <a:pt x="4131564" y="790956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31520" y="6041135"/>
              <a:ext cx="4508500" cy="56515"/>
            </a:xfrm>
            <a:custGeom>
              <a:avLst/>
              <a:gdLst/>
              <a:ahLst/>
              <a:cxnLst/>
              <a:rect l="l" t="t" r="r" b="b"/>
              <a:pathLst>
                <a:path w="4508500" h="56514">
                  <a:moveTo>
                    <a:pt x="0" y="0"/>
                  </a:moveTo>
                  <a:lnTo>
                    <a:pt x="4507992" y="0"/>
                  </a:lnTo>
                </a:path>
                <a:path w="4508500" h="56514">
                  <a:moveTo>
                    <a:pt x="0" y="0"/>
                  </a:moveTo>
                  <a:lnTo>
                    <a:pt x="0" y="56387"/>
                  </a:lnTo>
                </a:path>
                <a:path w="4508500" h="56514">
                  <a:moveTo>
                    <a:pt x="376427" y="0"/>
                  </a:moveTo>
                  <a:lnTo>
                    <a:pt x="376427" y="56387"/>
                  </a:lnTo>
                </a:path>
                <a:path w="4508500" h="56514">
                  <a:moveTo>
                    <a:pt x="751332" y="0"/>
                  </a:moveTo>
                  <a:lnTo>
                    <a:pt x="751332" y="56387"/>
                  </a:lnTo>
                </a:path>
                <a:path w="4508500" h="56514">
                  <a:moveTo>
                    <a:pt x="1127760" y="0"/>
                  </a:moveTo>
                  <a:lnTo>
                    <a:pt x="1127760" y="56387"/>
                  </a:lnTo>
                </a:path>
                <a:path w="4508500" h="56514">
                  <a:moveTo>
                    <a:pt x="1502664" y="0"/>
                  </a:moveTo>
                  <a:lnTo>
                    <a:pt x="1502664" y="56387"/>
                  </a:lnTo>
                </a:path>
                <a:path w="4508500" h="56514">
                  <a:moveTo>
                    <a:pt x="1877568" y="0"/>
                  </a:moveTo>
                  <a:lnTo>
                    <a:pt x="1877568" y="56387"/>
                  </a:lnTo>
                </a:path>
                <a:path w="4508500" h="56514">
                  <a:moveTo>
                    <a:pt x="2253996" y="0"/>
                  </a:moveTo>
                  <a:lnTo>
                    <a:pt x="2253996" y="56387"/>
                  </a:lnTo>
                </a:path>
                <a:path w="4508500" h="56514">
                  <a:moveTo>
                    <a:pt x="2628900" y="0"/>
                  </a:moveTo>
                  <a:lnTo>
                    <a:pt x="2628900" y="56387"/>
                  </a:lnTo>
                </a:path>
                <a:path w="4508500" h="56514">
                  <a:moveTo>
                    <a:pt x="3005328" y="0"/>
                  </a:moveTo>
                  <a:lnTo>
                    <a:pt x="3005328" y="56387"/>
                  </a:lnTo>
                </a:path>
                <a:path w="4508500" h="56514">
                  <a:moveTo>
                    <a:pt x="3380231" y="0"/>
                  </a:moveTo>
                  <a:lnTo>
                    <a:pt x="3380231" y="56387"/>
                  </a:lnTo>
                </a:path>
                <a:path w="4508500" h="56514">
                  <a:moveTo>
                    <a:pt x="3756659" y="0"/>
                  </a:moveTo>
                  <a:lnTo>
                    <a:pt x="3756659" y="56387"/>
                  </a:lnTo>
                </a:path>
                <a:path w="4508500" h="56514">
                  <a:moveTo>
                    <a:pt x="4131564" y="0"/>
                  </a:moveTo>
                  <a:lnTo>
                    <a:pt x="4131564" y="56387"/>
                  </a:lnTo>
                </a:path>
                <a:path w="4508500" h="56514">
                  <a:moveTo>
                    <a:pt x="4507992" y="0"/>
                  </a:moveTo>
                  <a:lnTo>
                    <a:pt x="4507992" y="56387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/>
          <p:nvPr/>
        </p:nvSpPr>
        <p:spPr>
          <a:xfrm>
            <a:off x="731519" y="2845307"/>
            <a:ext cx="4508500" cy="0"/>
          </a:xfrm>
          <a:custGeom>
            <a:avLst/>
            <a:gdLst/>
            <a:ahLst/>
            <a:cxnLst/>
            <a:rect l="l" t="t" r="r" b="b"/>
            <a:pathLst>
              <a:path w="4508500">
                <a:moveTo>
                  <a:pt x="0" y="0"/>
                </a:moveTo>
                <a:lnTo>
                  <a:pt x="4507992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789228" y="6134201"/>
            <a:ext cx="3651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88540" algn="l"/>
                <a:tab pos="2619375" algn="l"/>
              </a:tabLst>
            </a:pP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Jan  </a:t>
            </a:r>
            <a:r>
              <a:rPr sz="1400" spc="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Feb</a:t>
            </a:r>
            <a:r>
              <a:rPr sz="1400" spc="4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Mar</a:t>
            </a:r>
            <a:r>
              <a:rPr sz="1400" spc="4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Apr</a:t>
            </a:r>
            <a:r>
              <a:rPr sz="1400" spc="3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May</a:t>
            </a:r>
            <a:r>
              <a:rPr sz="1400" spc="4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Jun	Jul	Aug</a:t>
            </a:r>
            <a:r>
              <a:rPr sz="1400" spc="4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Sep</a:t>
            </a:r>
            <a:r>
              <a:rPr sz="1400" spc="5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Oct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519040" y="6134201"/>
            <a:ext cx="6826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Nov</a:t>
            </a:r>
            <a:r>
              <a:rPr sz="1400" spc="3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456682" y="4094226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89" h="97789">
                <a:moveTo>
                  <a:pt x="97536" y="0"/>
                </a:moveTo>
                <a:lnTo>
                  <a:pt x="0" y="0"/>
                </a:lnTo>
                <a:lnTo>
                  <a:pt x="0" y="97536"/>
                </a:lnTo>
                <a:lnTo>
                  <a:pt x="97536" y="97536"/>
                </a:lnTo>
                <a:lnTo>
                  <a:pt x="975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5585840" y="3927195"/>
            <a:ext cx="549910" cy="1189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400"/>
              </a:lnSpc>
              <a:spcBef>
                <a:spcPts val="100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West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South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East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ent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456682" y="4385309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89" h="97789">
                <a:moveTo>
                  <a:pt x="97536" y="0"/>
                </a:moveTo>
                <a:lnTo>
                  <a:pt x="0" y="0"/>
                </a:lnTo>
                <a:lnTo>
                  <a:pt x="0" y="97536"/>
                </a:lnTo>
                <a:lnTo>
                  <a:pt x="97536" y="97536"/>
                </a:lnTo>
                <a:lnTo>
                  <a:pt x="97536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456682" y="4676394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89" h="97789">
                <a:moveTo>
                  <a:pt x="97536" y="0"/>
                </a:moveTo>
                <a:lnTo>
                  <a:pt x="0" y="0"/>
                </a:lnTo>
                <a:lnTo>
                  <a:pt x="0" y="97535"/>
                </a:lnTo>
                <a:lnTo>
                  <a:pt x="97536" y="97535"/>
                </a:lnTo>
                <a:lnTo>
                  <a:pt x="97536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456682" y="4967478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89" h="97789">
                <a:moveTo>
                  <a:pt x="97536" y="0"/>
                </a:moveTo>
                <a:lnTo>
                  <a:pt x="0" y="0"/>
                </a:lnTo>
                <a:lnTo>
                  <a:pt x="0" y="97536"/>
                </a:lnTo>
                <a:lnTo>
                  <a:pt x="97536" y="97536"/>
                </a:lnTo>
                <a:lnTo>
                  <a:pt x="9753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3" name="object 83"/>
          <p:cNvGrpSpPr/>
          <p:nvPr/>
        </p:nvGrpSpPr>
        <p:grpSpPr>
          <a:xfrm>
            <a:off x="7202423" y="6004559"/>
            <a:ext cx="4264660" cy="448309"/>
            <a:chOff x="7202423" y="6004559"/>
            <a:chExt cx="4264660" cy="448309"/>
          </a:xfrm>
        </p:grpSpPr>
        <p:sp>
          <p:nvSpPr>
            <p:cNvPr id="84" name="object 84"/>
            <p:cNvSpPr/>
            <p:nvPr/>
          </p:nvSpPr>
          <p:spPr>
            <a:xfrm>
              <a:off x="7206995" y="6396227"/>
              <a:ext cx="4255135" cy="56515"/>
            </a:xfrm>
            <a:custGeom>
              <a:avLst/>
              <a:gdLst/>
              <a:ahLst/>
              <a:cxnLst/>
              <a:rect l="l" t="t" r="r" b="b"/>
              <a:pathLst>
                <a:path w="4255134" h="56514">
                  <a:moveTo>
                    <a:pt x="0" y="0"/>
                  </a:moveTo>
                  <a:lnTo>
                    <a:pt x="4255008" y="0"/>
                  </a:lnTo>
                </a:path>
                <a:path w="4255134" h="56514">
                  <a:moveTo>
                    <a:pt x="0" y="0"/>
                  </a:moveTo>
                  <a:lnTo>
                    <a:pt x="0" y="56388"/>
                  </a:lnTo>
                </a:path>
                <a:path w="4255134" h="56514">
                  <a:moveTo>
                    <a:pt x="355092" y="0"/>
                  </a:moveTo>
                  <a:lnTo>
                    <a:pt x="355092" y="56388"/>
                  </a:lnTo>
                </a:path>
                <a:path w="4255134" h="56514">
                  <a:moveTo>
                    <a:pt x="710183" y="0"/>
                  </a:moveTo>
                  <a:lnTo>
                    <a:pt x="710183" y="56388"/>
                  </a:lnTo>
                </a:path>
                <a:path w="4255134" h="56514">
                  <a:moveTo>
                    <a:pt x="1063752" y="0"/>
                  </a:moveTo>
                  <a:lnTo>
                    <a:pt x="1063752" y="56388"/>
                  </a:lnTo>
                </a:path>
                <a:path w="4255134" h="56514">
                  <a:moveTo>
                    <a:pt x="1418844" y="0"/>
                  </a:moveTo>
                  <a:lnTo>
                    <a:pt x="1418844" y="56388"/>
                  </a:lnTo>
                </a:path>
                <a:path w="4255134" h="56514">
                  <a:moveTo>
                    <a:pt x="1773935" y="0"/>
                  </a:moveTo>
                  <a:lnTo>
                    <a:pt x="1773935" y="56388"/>
                  </a:lnTo>
                </a:path>
                <a:path w="4255134" h="56514">
                  <a:moveTo>
                    <a:pt x="2127504" y="0"/>
                  </a:moveTo>
                  <a:lnTo>
                    <a:pt x="2127504" y="56388"/>
                  </a:lnTo>
                </a:path>
                <a:path w="4255134" h="56514">
                  <a:moveTo>
                    <a:pt x="2482596" y="0"/>
                  </a:moveTo>
                  <a:lnTo>
                    <a:pt x="2482596" y="56388"/>
                  </a:lnTo>
                </a:path>
                <a:path w="4255134" h="56514">
                  <a:moveTo>
                    <a:pt x="2836163" y="0"/>
                  </a:moveTo>
                  <a:lnTo>
                    <a:pt x="2836163" y="56388"/>
                  </a:lnTo>
                </a:path>
                <a:path w="4255134" h="56514">
                  <a:moveTo>
                    <a:pt x="3191255" y="0"/>
                  </a:moveTo>
                  <a:lnTo>
                    <a:pt x="3191255" y="56388"/>
                  </a:lnTo>
                </a:path>
                <a:path w="4255134" h="56514">
                  <a:moveTo>
                    <a:pt x="3546348" y="0"/>
                  </a:moveTo>
                  <a:lnTo>
                    <a:pt x="3546348" y="56388"/>
                  </a:lnTo>
                </a:path>
                <a:path w="4255134" h="56514">
                  <a:moveTo>
                    <a:pt x="3899915" y="0"/>
                  </a:moveTo>
                  <a:lnTo>
                    <a:pt x="3899915" y="56388"/>
                  </a:lnTo>
                </a:path>
                <a:path w="4255134" h="56514">
                  <a:moveTo>
                    <a:pt x="4255008" y="0"/>
                  </a:moveTo>
                  <a:lnTo>
                    <a:pt x="4255008" y="56388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384541" y="6019037"/>
              <a:ext cx="3900170" cy="318770"/>
            </a:xfrm>
            <a:custGeom>
              <a:avLst/>
              <a:gdLst/>
              <a:ahLst/>
              <a:cxnLst/>
              <a:rect l="l" t="t" r="r" b="b"/>
              <a:pathLst>
                <a:path w="3900170" h="318770">
                  <a:moveTo>
                    <a:pt x="0" y="0"/>
                  </a:moveTo>
                  <a:lnTo>
                    <a:pt x="355091" y="318516"/>
                  </a:lnTo>
                  <a:lnTo>
                    <a:pt x="708659" y="108204"/>
                  </a:lnTo>
                  <a:lnTo>
                    <a:pt x="1063752" y="318516"/>
                  </a:lnTo>
                  <a:lnTo>
                    <a:pt x="1418843" y="175260"/>
                  </a:lnTo>
                  <a:lnTo>
                    <a:pt x="1772411" y="152400"/>
                  </a:lnTo>
                  <a:lnTo>
                    <a:pt x="2127504" y="222504"/>
                  </a:lnTo>
                  <a:lnTo>
                    <a:pt x="2482596" y="268224"/>
                  </a:lnTo>
                  <a:lnTo>
                    <a:pt x="2836163" y="76200"/>
                  </a:lnTo>
                  <a:lnTo>
                    <a:pt x="3191255" y="166116"/>
                  </a:lnTo>
                  <a:lnTo>
                    <a:pt x="3546348" y="114300"/>
                  </a:lnTo>
                  <a:lnTo>
                    <a:pt x="3899915" y="48768"/>
                  </a:lnTo>
                </a:path>
              </a:pathLst>
            </a:custGeom>
            <a:ln w="2895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7255509" y="5726379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22K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964551" y="5833668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sz="1200" spc="5" dirty="0">
                <a:solidFill>
                  <a:srgbClr val="404040"/>
                </a:solidFill>
                <a:latin typeface="Calibri"/>
                <a:cs typeface="Calibri"/>
              </a:rPr>
              <a:t>6</a:t>
            </a: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648193" y="6044590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1360" algn="l"/>
              </a:tabLst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3K	3K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673845" y="5901638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12K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028556" y="5877255"/>
            <a:ext cx="2603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13K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421114" y="5948578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9K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9775952" y="5993993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6K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0092308" y="5801969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17K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0446766" y="5891885"/>
            <a:ext cx="2603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12K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0801604" y="5839764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15K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1156060" y="5775147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19K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255256" y="6488379"/>
            <a:ext cx="41808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62175" algn="l"/>
              </a:tabLst>
            </a:pP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Jan</a:t>
            </a:r>
            <a:r>
              <a:rPr sz="1400" spc="5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Feb</a:t>
            </a:r>
            <a:r>
              <a:rPr sz="1400" spc="2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Mar</a:t>
            </a:r>
            <a:r>
              <a:rPr sz="1400" spc="2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Apr</a:t>
            </a:r>
            <a:r>
              <a:rPr sz="1400" spc="204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May</a:t>
            </a:r>
            <a:r>
              <a:rPr sz="1400" spc="2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Jun	Jul</a:t>
            </a:r>
            <a:r>
              <a:rPr sz="1400" spc="59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Aug</a:t>
            </a:r>
            <a:r>
              <a:rPr sz="1400" spc="3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Sep</a:t>
            </a:r>
            <a:r>
              <a:rPr sz="1400" spc="4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Oct</a:t>
            </a:r>
            <a:r>
              <a:rPr sz="1400" spc="3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Nov</a:t>
            </a:r>
            <a:r>
              <a:rPr sz="1400" spc="254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7369302" y="4016502"/>
            <a:ext cx="3694429" cy="413384"/>
          </a:xfrm>
          <a:custGeom>
            <a:avLst/>
            <a:gdLst/>
            <a:ahLst/>
            <a:cxnLst/>
            <a:rect l="l" t="t" r="r" b="b"/>
            <a:pathLst>
              <a:path w="3694429" h="413385">
                <a:moveTo>
                  <a:pt x="0" y="365760"/>
                </a:moveTo>
                <a:lnTo>
                  <a:pt x="335279" y="413004"/>
                </a:lnTo>
                <a:lnTo>
                  <a:pt x="670559" y="12192"/>
                </a:lnTo>
                <a:lnTo>
                  <a:pt x="1007364" y="336804"/>
                </a:lnTo>
                <a:lnTo>
                  <a:pt x="1342644" y="291084"/>
                </a:lnTo>
                <a:lnTo>
                  <a:pt x="1679448" y="284988"/>
                </a:lnTo>
                <a:lnTo>
                  <a:pt x="2014727" y="184404"/>
                </a:lnTo>
                <a:lnTo>
                  <a:pt x="2351531" y="80772"/>
                </a:lnTo>
                <a:lnTo>
                  <a:pt x="2686812" y="36575"/>
                </a:lnTo>
                <a:lnTo>
                  <a:pt x="3023616" y="175260"/>
                </a:lnTo>
                <a:lnTo>
                  <a:pt x="3358896" y="13716"/>
                </a:lnTo>
                <a:lnTo>
                  <a:pt x="3694176" y="0"/>
                </a:lnTo>
              </a:path>
            </a:pathLst>
          </a:custGeom>
          <a:ln w="28955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7239381" y="4087748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12K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575550" y="4134992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10K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911465" y="3735451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29K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247380" y="4059173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13K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583548" y="4014038"/>
            <a:ext cx="2603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16K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8919464" y="4007866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16K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9255379" y="3907028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21K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9591547" y="3803650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26K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9927463" y="3758565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28K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0263378" y="3897883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r>
              <a:rPr sz="1200" spc="5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0599546" y="3736975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29K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0935461" y="3722370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30K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35773" y="4709921"/>
            <a:ext cx="3695700" cy="678180"/>
          </a:xfrm>
          <a:custGeom>
            <a:avLst/>
            <a:gdLst/>
            <a:ahLst/>
            <a:cxnLst/>
            <a:rect l="l" t="t" r="r" b="b"/>
            <a:pathLst>
              <a:path w="3695700" h="678179">
                <a:moveTo>
                  <a:pt x="0" y="670559"/>
                </a:moveTo>
                <a:lnTo>
                  <a:pt x="336803" y="678179"/>
                </a:lnTo>
                <a:lnTo>
                  <a:pt x="672083" y="632459"/>
                </a:lnTo>
                <a:lnTo>
                  <a:pt x="1008887" y="589787"/>
                </a:lnTo>
                <a:lnTo>
                  <a:pt x="1344168" y="658367"/>
                </a:lnTo>
                <a:lnTo>
                  <a:pt x="1680972" y="507491"/>
                </a:lnTo>
                <a:lnTo>
                  <a:pt x="2016252" y="554735"/>
                </a:lnTo>
                <a:lnTo>
                  <a:pt x="2353055" y="414527"/>
                </a:lnTo>
                <a:lnTo>
                  <a:pt x="2688335" y="220979"/>
                </a:lnTo>
                <a:lnTo>
                  <a:pt x="3023616" y="222503"/>
                </a:lnTo>
                <a:lnTo>
                  <a:pt x="3360420" y="0"/>
                </a:lnTo>
                <a:lnTo>
                  <a:pt x="3695700" y="426719"/>
                </a:lnTo>
              </a:path>
            </a:pathLst>
          </a:custGeom>
          <a:ln w="2895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7245222" y="5087239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5K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7581392" y="5093970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5K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917306" y="5048504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8K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8215121" y="5006467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10K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8589391" y="5075046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6K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8887206" y="4924425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15K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9222993" y="4971669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12K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9559290" y="4831207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21K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9895078" y="4638802"/>
            <a:ext cx="596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32K</a:t>
            </a:r>
            <a:r>
              <a:rPr sz="1200" spc="43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32K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0567161" y="4614417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46K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0903077" y="4842509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20K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6449059" y="6001308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Cen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6449059" y="5100320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7393685" y="3039617"/>
            <a:ext cx="3695700" cy="551815"/>
          </a:xfrm>
          <a:custGeom>
            <a:avLst/>
            <a:gdLst/>
            <a:ahLst/>
            <a:cxnLst/>
            <a:rect l="l" t="t" r="r" b="b"/>
            <a:pathLst>
              <a:path w="3695700" h="551814">
                <a:moveTo>
                  <a:pt x="0" y="496824"/>
                </a:moveTo>
                <a:lnTo>
                  <a:pt x="335280" y="551688"/>
                </a:lnTo>
                <a:lnTo>
                  <a:pt x="672084" y="458724"/>
                </a:lnTo>
                <a:lnTo>
                  <a:pt x="1007364" y="400812"/>
                </a:lnTo>
                <a:lnTo>
                  <a:pt x="1344168" y="368808"/>
                </a:lnTo>
                <a:lnTo>
                  <a:pt x="1679448" y="411480"/>
                </a:lnTo>
                <a:lnTo>
                  <a:pt x="2014728" y="527304"/>
                </a:lnTo>
                <a:lnTo>
                  <a:pt x="2351532" y="381000"/>
                </a:lnTo>
                <a:lnTo>
                  <a:pt x="2686812" y="384048"/>
                </a:lnTo>
                <a:lnTo>
                  <a:pt x="3023616" y="344424"/>
                </a:lnTo>
                <a:lnTo>
                  <a:pt x="3358896" y="0"/>
                </a:lnTo>
                <a:lnTo>
                  <a:pt x="3695700" y="280416"/>
                </a:lnTo>
              </a:path>
            </a:pathLst>
          </a:custGeom>
          <a:ln w="2895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7302245" y="3242309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5K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7638415" y="3297173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7974330" y="3204209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7K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8310118" y="3145916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9K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8607932" y="3114802"/>
            <a:ext cx="260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sz="1200" spc="5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8982202" y="3156584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9K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9318117" y="3273678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3K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9616185" y="3130041"/>
            <a:ext cx="596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aseline="2314" dirty="0">
                <a:solidFill>
                  <a:srgbClr val="404040"/>
                </a:solidFill>
                <a:latin typeface="Calibri"/>
                <a:cs typeface="Calibri"/>
              </a:rPr>
              <a:t>10K</a:t>
            </a:r>
            <a:r>
              <a:rPr sz="1800" spc="652" baseline="23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10K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10288016" y="3089909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12K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10624184" y="2744851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29K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10960100" y="3025902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15K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6449059" y="3298063"/>
            <a:ext cx="567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South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6449059" y="4199001"/>
            <a:ext cx="4991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7306818" y="3618738"/>
            <a:ext cx="3919220" cy="22225"/>
          </a:xfrm>
          <a:custGeom>
            <a:avLst/>
            <a:gdLst/>
            <a:ahLst/>
            <a:cxnLst/>
            <a:rect l="l" t="t" r="r" b="b"/>
            <a:pathLst>
              <a:path w="3919220" h="22225">
                <a:moveTo>
                  <a:pt x="0" y="21717"/>
                </a:moveTo>
                <a:lnTo>
                  <a:pt x="3918838" y="0"/>
                </a:lnTo>
              </a:path>
            </a:pathLst>
          </a:custGeom>
          <a:ln w="19812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8290306" y="2295271"/>
            <a:ext cx="1933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Calibri"/>
                <a:cs typeface="Calibri"/>
              </a:rPr>
              <a:t>Sales</a:t>
            </a:r>
            <a:r>
              <a:rPr sz="2400" spc="-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85858"/>
                </a:solidFill>
                <a:latin typeface="Calibri"/>
                <a:cs typeface="Calibri"/>
              </a:rPr>
              <a:t>by</a:t>
            </a:r>
            <a:r>
              <a:rPr sz="24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7226045" y="4581905"/>
            <a:ext cx="3919220" cy="22225"/>
          </a:xfrm>
          <a:custGeom>
            <a:avLst/>
            <a:gdLst/>
            <a:ahLst/>
            <a:cxnLst/>
            <a:rect l="l" t="t" r="r" b="b"/>
            <a:pathLst>
              <a:path w="3919220" h="22225">
                <a:moveTo>
                  <a:pt x="0" y="21717"/>
                </a:moveTo>
                <a:lnTo>
                  <a:pt x="3918838" y="0"/>
                </a:lnTo>
              </a:path>
            </a:pathLst>
          </a:custGeom>
          <a:ln w="19812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311390" y="5545073"/>
            <a:ext cx="3919220" cy="22225"/>
          </a:xfrm>
          <a:custGeom>
            <a:avLst/>
            <a:gdLst/>
            <a:ahLst/>
            <a:cxnLst/>
            <a:rect l="l" t="t" r="r" b="b"/>
            <a:pathLst>
              <a:path w="3919220" h="22225">
                <a:moveTo>
                  <a:pt x="0" y="21716"/>
                </a:moveTo>
                <a:lnTo>
                  <a:pt x="3918838" y="0"/>
                </a:lnTo>
              </a:path>
            </a:pathLst>
          </a:custGeom>
          <a:ln w="19812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445" y="6569150"/>
            <a:ext cx="1985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Source: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  <a:hlinkClick r:id="rId2"/>
              </a:rPr>
              <a:t>www.thesmallman.com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511" y="1232409"/>
            <a:ext cx="12061952" cy="507237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0966" y="225678"/>
            <a:ext cx="24409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latin typeface="Calibri"/>
                <a:cs typeface="Calibri"/>
              </a:rPr>
              <a:t>Keep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it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Simple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39456" y="2784348"/>
            <a:ext cx="3556000" cy="88900"/>
            <a:chOff x="7839456" y="2784348"/>
            <a:chExt cx="3556000" cy="88900"/>
          </a:xfrm>
        </p:grpSpPr>
        <p:sp>
          <p:nvSpPr>
            <p:cNvPr id="3" name="object 3"/>
            <p:cNvSpPr/>
            <p:nvPr/>
          </p:nvSpPr>
          <p:spPr>
            <a:xfrm>
              <a:off x="7853934" y="2798826"/>
              <a:ext cx="3526790" cy="59690"/>
            </a:xfrm>
            <a:custGeom>
              <a:avLst/>
              <a:gdLst/>
              <a:ahLst/>
              <a:cxnLst/>
              <a:rect l="l" t="t" r="r" b="b"/>
              <a:pathLst>
                <a:path w="3526790" h="59689">
                  <a:moveTo>
                    <a:pt x="0" y="59436"/>
                  </a:moveTo>
                  <a:lnTo>
                    <a:pt x="705612" y="0"/>
                  </a:lnTo>
                  <a:lnTo>
                    <a:pt x="1409700" y="35051"/>
                  </a:lnTo>
                  <a:lnTo>
                    <a:pt x="2115312" y="53339"/>
                  </a:lnTo>
                  <a:lnTo>
                    <a:pt x="2820924" y="44196"/>
                  </a:lnTo>
                  <a:lnTo>
                    <a:pt x="3526536" y="30479"/>
                  </a:lnTo>
                </a:path>
              </a:pathLst>
            </a:custGeom>
            <a:ln w="19811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53934" y="2798826"/>
              <a:ext cx="3526790" cy="59690"/>
            </a:xfrm>
            <a:custGeom>
              <a:avLst/>
              <a:gdLst/>
              <a:ahLst/>
              <a:cxnLst/>
              <a:rect l="l" t="t" r="r" b="b"/>
              <a:pathLst>
                <a:path w="3526790" h="59689">
                  <a:moveTo>
                    <a:pt x="0" y="59436"/>
                  </a:moveTo>
                  <a:lnTo>
                    <a:pt x="705612" y="0"/>
                  </a:lnTo>
                  <a:lnTo>
                    <a:pt x="1409700" y="35051"/>
                  </a:lnTo>
                  <a:lnTo>
                    <a:pt x="2115312" y="53339"/>
                  </a:lnTo>
                  <a:lnTo>
                    <a:pt x="2820924" y="44196"/>
                  </a:lnTo>
                  <a:lnTo>
                    <a:pt x="3526536" y="30479"/>
                  </a:lnTo>
                </a:path>
              </a:pathLst>
            </a:custGeom>
            <a:ln w="2895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4647" y="2564129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136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30006" y="2504694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202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40848" y="2557017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144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46206" y="2548890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153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51438" y="253486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168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892033" y="3580638"/>
            <a:ext cx="3526790" cy="120650"/>
          </a:xfrm>
          <a:custGeom>
            <a:avLst/>
            <a:gdLst/>
            <a:ahLst/>
            <a:cxnLst/>
            <a:rect l="l" t="t" r="r" b="b"/>
            <a:pathLst>
              <a:path w="3526790" h="120650">
                <a:moveTo>
                  <a:pt x="0" y="0"/>
                </a:moveTo>
                <a:lnTo>
                  <a:pt x="705612" y="13715"/>
                </a:lnTo>
                <a:lnTo>
                  <a:pt x="1409700" y="105156"/>
                </a:lnTo>
                <a:lnTo>
                  <a:pt x="2115312" y="120395"/>
                </a:lnTo>
                <a:lnTo>
                  <a:pt x="2820924" y="102107"/>
                </a:lnTo>
                <a:lnTo>
                  <a:pt x="3526536" y="91439"/>
                </a:lnTo>
              </a:path>
            </a:pathLst>
          </a:custGeom>
          <a:ln w="1981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62747" y="3286759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68106" y="3299840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73718" y="3391280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110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18572" y="3406521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95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584306" y="3388233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89538" y="3376929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124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844028" y="4460747"/>
            <a:ext cx="3546475" cy="142240"/>
            <a:chOff x="7844028" y="4460747"/>
            <a:chExt cx="3546475" cy="142240"/>
          </a:xfrm>
        </p:grpSpPr>
        <p:sp>
          <p:nvSpPr>
            <p:cNvPr id="18" name="object 18"/>
            <p:cNvSpPr/>
            <p:nvPr/>
          </p:nvSpPr>
          <p:spPr>
            <a:xfrm>
              <a:off x="7853934" y="4470653"/>
              <a:ext cx="3526790" cy="121920"/>
            </a:xfrm>
            <a:custGeom>
              <a:avLst/>
              <a:gdLst/>
              <a:ahLst/>
              <a:cxnLst/>
              <a:rect l="l" t="t" r="r" b="b"/>
              <a:pathLst>
                <a:path w="3526790" h="121920">
                  <a:moveTo>
                    <a:pt x="0" y="114300"/>
                  </a:moveTo>
                  <a:lnTo>
                    <a:pt x="705612" y="121920"/>
                  </a:lnTo>
                  <a:lnTo>
                    <a:pt x="1409700" y="0"/>
                  </a:lnTo>
                  <a:lnTo>
                    <a:pt x="2115312" y="12192"/>
                  </a:lnTo>
                  <a:lnTo>
                    <a:pt x="2820924" y="38100"/>
                  </a:lnTo>
                  <a:lnTo>
                    <a:pt x="3526536" y="19812"/>
                  </a:lnTo>
                </a:path>
              </a:pathLst>
            </a:custGeom>
            <a:ln w="19811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53934" y="4470653"/>
              <a:ext cx="3526790" cy="121920"/>
            </a:xfrm>
            <a:custGeom>
              <a:avLst/>
              <a:gdLst/>
              <a:ahLst/>
              <a:cxnLst/>
              <a:rect l="l" t="t" r="r" b="b"/>
              <a:pathLst>
                <a:path w="3526790" h="121920">
                  <a:moveTo>
                    <a:pt x="0" y="114300"/>
                  </a:moveTo>
                  <a:lnTo>
                    <a:pt x="705612" y="121920"/>
                  </a:lnTo>
                  <a:lnTo>
                    <a:pt x="1409700" y="0"/>
                  </a:lnTo>
                  <a:lnTo>
                    <a:pt x="2115312" y="12192"/>
                  </a:lnTo>
                  <a:lnTo>
                    <a:pt x="2820924" y="38100"/>
                  </a:lnTo>
                  <a:lnTo>
                    <a:pt x="3526536" y="19812"/>
                  </a:lnTo>
                </a:path>
              </a:pathLst>
            </a:custGeom>
            <a:ln w="1981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724647" y="4291329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126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30006" y="4297807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119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35618" y="4176521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253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40848" y="4188332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240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546206" y="4214621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211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251438" y="4195698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232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844028" y="5324855"/>
            <a:ext cx="3546475" cy="116205"/>
            <a:chOff x="7844028" y="5324855"/>
            <a:chExt cx="3546475" cy="116205"/>
          </a:xfrm>
        </p:grpSpPr>
        <p:sp>
          <p:nvSpPr>
            <p:cNvPr id="27" name="object 27"/>
            <p:cNvSpPr/>
            <p:nvPr/>
          </p:nvSpPr>
          <p:spPr>
            <a:xfrm>
              <a:off x="7853934" y="5334761"/>
              <a:ext cx="3526790" cy="96520"/>
            </a:xfrm>
            <a:custGeom>
              <a:avLst/>
              <a:gdLst/>
              <a:ahLst/>
              <a:cxnLst/>
              <a:rect l="l" t="t" r="r" b="b"/>
              <a:pathLst>
                <a:path w="3526790" h="96520">
                  <a:moveTo>
                    <a:pt x="0" y="67056"/>
                  </a:moveTo>
                  <a:lnTo>
                    <a:pt x="705612" y="0"/>
                  </a:lnTo>
                  <a:lnTo>
                    <a:pt x="1409700" y="88391"/>
                  </a:lnTo>
                  <a:lnTo>
                    <a:pt x="2115312" y="96012"/>
                  </a:lnTo>
                  <a:lnTo>
                    <a:pt x="2820924" y="89915"/>
                  </a:lnTo>
                  <a:lnTo>
                    <a:pt x="3526536" y="13715"/>
                  </a:lnTo>
                </a:path>
              </a:pathLst>
            </a:custGeom>
            <a:ln w="19811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53934" y="5334761"/>
              <a:ext cx="3526790" cy="96520"/>
            </a:xfrm>
            <a:custGeom>
              <a:avLst/>
              <a:gdLst/>
              <a:ahLst/>
              <a:cxnLst/>
              <a:rect l="l" t="t" r="r" b="b"/>
              <a:pathLst>
                <a:path w="3526790" h="96520">
                  <a:moveTo>
                    <a:pt x="0" y="67056"/>
                  </a:moveTo>
                  <a:lnTo>
                    <a:pt x="705612" y="0"/>
                  </a:lnTo>
                  <a:lnTo>
                    <a:pt x="1409700" y="88391"/>
                  </a:lnTo>
                  <a:lnTo>
                    <a:pt x="2115312" y="96012"/>
                  </a:lnTo>
                  <a:lnTo>
                    <a:pt x="2820924" y="89915"/>
                  </a:lnTo>
                  <a:lnTo>
                    <a:pt x="3526536" y="13715"/>
                  </a:lnTo>
                </a:path>
              </a:pathLst>
            </a:custGeom>
            <a:ln w="1981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724647" y="5107940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173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30006" y="5040248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248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135618" y="5129021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150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40848" y="5136007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142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546206" y="5130241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148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251438" y="5054600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232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501128" y="6192011"/>
            <a:ext cx="4232275" cy="48895"/>
          </a:xfrm>
          <a:custGeom>
            <a:avLst/>
            <a:gdLst/>
            <a:ahLst/>
            <a:cxnLst/>
            <a:rect l="l" t="t" r="r" b="b"/>
            <a:pathLst>
              <a:path w="4232275" h="48895">
                <a:moveTo>
                  <a:pt x="0" y="0"/>
                </a:moveTo>
                <a:lnTo>
                  <a:pt x="4232148" y="0"/>
                </a:lnTo>
              </a:path>
              <a:path w="4232275" h="48895">
                <a:moveTo>
                  <a:pt x="0" y="0"/>
                </a:moveTo>
                <a:lnTo>
                  <a:pt x="0" y="48767"/>
                </a:lnTo>
              </a:path>
              <a:path w="4232275" h="48895">
                <a:moveTo>
                  <a:pt x="705612" y="0"/>
                </a:moveTo>
                <a:lnTo>
                  <a:pt x="705612" y="48767"/>
                </a:lnTo>
              </a:path>
              <a:path w="4232275" h="48895">
                <a:moveTo>
                  <a:pt x="1411224" y="0"/>
                </a:moveTo>
                <a:lnTo>
                  <a:pt x="1411224" y="48767"/>
                </a:lnTo>
              </a:path>
              <a:path w="4232275" h="48895">
                <a:moveTo>
                  <a:pt x="2115312" y="0"/>
                </a:moveTo>
                <a:lnTo>
                  <a:pt x="2115312" y="48767"/>
                </a:lnTo>
              </a:path>
              <a:path w="4232275" h="48895">
                <a:moveTo>
                  <a:pt x="2820924" y="0"/>
                </a:moveTo>
                <a:lnTo>
                  <a:pt x="2820924" y="48767"/>
                </a:lnTo>
              </a:path>
              <a:path w="4232275" h="48895">
                <a:moveTo>
                  <a:pt x="3526536" y="0"/>
                </a:moveTo>
                <a:lnTo>
                  <a:pt x="3526536" y="48767"/>
                </a:lnTo>
              </a:path>
              <a:path w="4232275" h="48895">
                <a:moveTo>
                  <a:pt x="4232148" y="0"/>
                </a:moveTo>
                <a:lnTo>
                  <a:pt x="4232148" y="48767"/>
                </a:lnTo>
              </a:path>
            </a:pathLst>
          </a:custGeom>
          <a:ln w="6096">
            <a:solidFill>
              <a:srgbClr val="8888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7844028" y="6054852"/>
            <a:ext cx="3546475" cy="81280"/>
            <a:chOff x="7844028" y="6054852"/>
            <a:chExt cx="3546475" cy="81280"/>
          </a:xfrm>
        </p:grpSpPr>
        <p:sp>
          <p:nvSpPr>
            <p:cNvPr id="37" name="object 37"/>
            <p:cNvSpPr/>
            <p:nvPr/>
          </p:nvSpPr>
          <p:spPr>
            <a:xfrm>
              <a:off x="7853934" y="6064758"/>
              <a:ext cx="3526790" cy="60960"/>
            </a:xfrm>
            <a:custGeom>
              <a:avLst/>
              <a:gdLst/>
              <a:ahLst/>
              <a:cxnLst/>
              <a:rect l="l" t="t" r="r" b="b"/>
              <a:pathLst>
                <a:path w="3526790" h="60960">
                  <a:moveTo>
                    <a:pt x="0" y="53339"/>
                  </a:moveTo>
                  <a:lnTo>
                    <a:pt x="705612" y="60959"/>
                  </a:lnTo>
                  <a:lnTo>
                    <a:pt x="1409700" y="33527"/>
                  </a:lnTo>
                  <a:lnTo>
                    <a:pt x="2115312" y="38099"/>
                  </a:lnTo>
                  <a:lnTo>
                    <a:pt x="2820924" y="42671"/>
                  </a:lnTo>
                  <a:lnTo>
                    <a:pt x="3526536" y="0"/>
                  </a:lnTo>
                </a:path>
              </a:pathLst>
            </a:custGeom>
            <a:ln w="1981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853934" y="6064758"/>
              <a:ext cx="3526790" cy="60960"/>
            </a:xfrm>
            <a:custGeom>
              <a:avLst/>
              <a:gdLst/>
              <a:ahLst/>
              <a:cxnLst/>
              <a:rect l="l" t="t" r="r" b="b"/>
              <a:pathLst>
                <a:path w="3526790" h="60960">
                  <a:moveTo>
                    <a:pt x="0" y="53339"/>
                  </a:moveTo>
                  <a:lnTo>
                    <a:pt x="705612" y="60959"/>
                  </a:lnTo>
                  <a:lnTo>
                    <a:pt x="1409700" y="33527"/>
                  </a:lnTo>
                  <a:lnTo>
                    <a:pt x="2115312" y="38099"/>
                  </a:lnTo>
                  <a:lnTo>
                    <a:pt x="2820924" y="42671"/>
                  </a:lnTo>
                  <a:lnTo>
                    <a:pt x="3526536" y="0"/>
                  </a:lnTo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724647" y="5825744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164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30006" y="5831230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147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135618" y="5825744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206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840848" y="5825744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196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546206" y="5825744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186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251438" y="5825744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281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60334" y="6269228"/>
            <a:ext cx="1885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J</a:t>
            </a:r>
            <a:r>
              <a:rPr sz="1200" spc="-10" dirty="0">
                <a:latin typeface="Calibri"/>
                <a:cs typeface="Calibri"/>
              </a:rPr>
              <a:t>u</a:t>
            </a:r>
            <a:r>
              <a:rPr sz="1200" dirty="0">
                <a:latin typeface="Calibri"/>
                <a:cs typeface="Calibri"/>
              </a:rPr>
              <a:t>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427466" y="6269228"/>
            <a:ext cx="2654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u</a:t>
            </a:r>
            <a:r>
              <a:rPr sz="1200" dirty="0">
                <a:latin typeface="Calibri"/>
                <a:cs typeface="Calibri"/>
              </a:rPr>
              <a:t>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139808" y="6269228"/>
            <a:ext cx="2520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Sep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849993" y="6269228"/>
            <a:ext cx="2425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539730" y="6269228"/>
            <a:ext cx="2730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v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251818" y="6269228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D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414008" y="2641853"/>
            <a:ext cx="11550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ma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's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lo</a:t>
            </a:r>
            <a:r>
              <a:rPr sz="1200" spc="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hi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14008" y="3501008"/>
            <a:ext cx="956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Me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's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lo</a:t>
            </a:r>
            <a:r>
              <a:rPr sz="1200" spc="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hi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414008" y="4359909"/>
            <a:ext cx="768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Manchester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414008" y="5219191"/>
            <a:ext cx="633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Hardware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414008" y="6078118"/>
            <a:ext cx="697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El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t</a:t>
            </a:r>
            <a:r>
              <a:rPr sz="1200" spc="-2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6" name="object 5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876" y="2987039"/>
            <a:ext cx="5341620" cy="1363980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727049" y="1012063"/>
            <a:ext cx="4722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585858"/>
                </a:solidFill>
                <a:latin typeface="Calibri"/>
                <a:cs typeface="Calibri"/>
              </a:rPr>
              <a:t>Try</a:t>
            </a:r>
            <a:r>
              <a:rPr sz="2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Calibri"/>
                <a:cs typeface="Calibri"/>
              </a:rPr>
              <a:t>not</a:t>
            </a:r>
            <a:r>
              <a:rPr sz="2400" spc="-15" dirty="0">
                <a:solidFill>
                  <a:srgbClr val="585858"/>
                </a:solidFill>
                <a:latin typeface="Calibri"/>
                <a:cs typeface="Calibri"/>
              </a:rPr>
              <a:t> to</a:t>
            </a:r>
            <a:r>
              <a:rPr sz="240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Calibri"/>
                <a:cs typeface="Calibri"/>
              </a:rPr>
              <a:t>use</a:t>
            </a:r>
            <a:r>
              <a:rPr sz="240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Calibri"/>
                <a:cs typeface="Calibri"/>
              </a:rPr>
              <a:t>tables</a:t>
            </a:r>
            <a:r>
              <a:rPr sz="240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85858"/>
                </a:solidFill>
                <a:latin typeface="Calibri"/>
                <a:cs typeface="Calibri"/>
              </a:rPr>
              <a:t>in</a:t>
            </a:r>
            <a:r>
              <a:rPr sz="240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85858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585858"/>
                </a:solidFill>
                <a:latin typeface="Calibri"/>
                <a:cs typeface="Calibri"/>
              </a:rPr>
              <a:t> Dashboard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8" name="object 5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45620" y="1911653"/>
            <a:ext cx="1068341" cy="314133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2416301" y="1774698"/>
            <a:ext cx="11150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3200" spc="-3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3200" spc="-80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3200" spc="-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3200" spc="-4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0" name="object 6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29243" y="1684020"/>
            <a:ext cx="1364742" cy="896874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8684514" y="1774698"/>
            <a:ext cx="859790" cy="9734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3200" spc="-15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3200" spc="-4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er</a:t>
            </a:r>
            <a:endParaRPr sz="3200">
              <a:latin typeface="Calibri"/>
              <a:cs typeface="Calibri"/>
            </a:endParaRPr>
          </a:p>
          <a:p>
            <a:pPr marL="463550">
              <a:lnSpc>
                <a:spcPct val="100000"/>
              </a:lnSpc>
              <a:spcBef>
                <a:spcPts val="218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163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670966" y="225678"/>
            <a:ext cx="24409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latin typeface="Calibri"/>
                <a:cs typeface="Calibri"/>
              </a:rPr>
              <a:t>Keep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it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Simple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7049" y="1012063"/>
            <a:ext cx="2717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585858"/>
                </a:solidFill>
                <a:latin typeface="Calibri"/>
                <a:cs typeface="Calibri"/>
              </a:rPr>
              <a:t>Avoid</a:t>
            </a:r>
            <a:r>
              <a:rPr sz="24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Calibri"/>
                <a:cs typeface="Calibri"/>
              </a:rPr>
              <a:t>using</a:t>
            </a:r>
            <a:r>
              <a:rPr sz="2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Calibri"/>
                <a:cs typeface="Calibri"/>
              </a:rPr>
              <a:t>3D</a:t>
            </a:r>
            <a:r>
              <a:rPr sz="2400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Calibri"/>
                <a:cs typeface="Calibri"/>
              </a:rPr>
              <a:t>Charts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5620" y="1911653"/>
            <a:ext cx="1068341" cy="3141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16301" y="1774698"/>
            <a:ext cx="11150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3200" spc="-3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3200" spc="-80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3200" spc="-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3200" spc="-4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89412" y="1911653"/>
            <a:ext cx="848969" cy="3141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684514" y="1774698"/>
            <a:ext cx="8597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3200" spc="-15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3200" spc="-4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0966" y="225678"/>
            <a:ext cx="24409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latin typeface="Calibri"/>
                <a:cs typeface="Calibri"/>
              </a:rPr>
              <a:t>Keep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it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Simple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0698" y="3361716"/>
            <a:ext cx="3240910" cy="193370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600447" y="5067680"/>
            <a:ext cx="7696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900" spc="-10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tal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Calibri"/>
                <a:cs typeface="Calibri"/>
              </a:rPr>
              <a:t>Q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u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900" spc="5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i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i</a:t>
            </a:r>
            <a:r>
              <a:rPr sz="900" spc="5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5829" y="4831207"/>
            <a:ext cx="8324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No.</a:t>
            </a: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of</a:t>
            </a: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Customers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0053" y="3415538"/>
            <a:ext cx="385445" cy="158750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R="74930" algn="r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14000</a:t>
            </a:r>
            <a:endParaRPr sz="900">
              <a:latin typeface="Calibri"/>
              <a:cs typeface="Calibri"/>
            </a:endParaRPr>
          </a:p>
          <a:p>
            <a:pPr marR="64769" algn="r">
              <a:lnSpc>
                <a:spcPct val="100000"/>
              </a:lnSpc>
              <a:spcBef>
                <a:spcPts val="509"/>
              </a:spcBef>
            </a:pP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12000</a:t>
            </a:r>
            <a:endParaRPr sz="900">
              <a:latin typeface="Calibri"/>
              <a:cs typeface="Calibri"/>
            </a:endParaRPr>
          </a:p>
          <a:p>
            <a:pPr marR="54610" algn="r">
              <a:lnSpc>
                <a:spcPct val="100000"/>
              </a:lnSpc>
              <a:spcBef>
                <a:spcPts val="490"/>
              </a:spcBef>
            </a:pP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10000</a:t>
            </a:r>
            <a:endParaRPr sz="900">
              <a:latin typeface="Calibri"/>
              <a:cs typeface="Calibri"/>
            </a:endParaRPr>
          </a:p>
          <a:p>
            <a:pPr marR="44450" algn="r">
              <a:lnSpc>
                <a:spcPct val="100000"/>
              </a:lnSpc>
              <a:spcBef>
                <a:spcPts val="470"/>
              </a:spcBef>
            </a:pP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8000</a:t>
            </a:r>
            <a:endParaRPr sz="900">
              <a:latin typeface="Calibri"/>
              <a:cs typeface="Calibri"/>
            </a:endParaRPr>
          </a:p>
          <a:p>
            <a:pPr marR="34290" algn="r">
              <a:lnSpc>
                <a:spcPct val="100000"/>
              </a:lnSpc>
              <a:spcBef>
                <a:spcPts val="450"/>
              </a:spcBef>
            </a:pP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6000</a:t>
            </a:r>
            <a:endParaRPr sz="900">
              <a:latin typeface="Calibri"/>
              <a:cs typeface="Calibri"/>
            </a:endParaRPr>
          </a:p>
          <a:p>
            <a:pPr marR="24130" algn="r">
              <a:lnSpc>
                <a:spcPct val="100000"/>
              </a:lnSpc>
              <a:spcBef>
                <a:spcPts val="430"/>
              </a:spcBef>
            </a:pP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4000</a:t>
            </a:r>
            <a:endParaRPr sz="900">
              <a:latin typeface="Calibri"/>
              <a:cs typeface="Calibri"/>
            </a:endParaRPr>
          </a:p>
          <a:p>
            <a:pPr marR="14604" algn="r">
              <a:lnSpc>
                <a:spcPct val="100000"/>
              </a:lnSpc>
              <a:spcBef>
                <a:spcPts val="409"/>
              </a:spcBef>
            </a:pP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2000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390"/>
              </a:spcBef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53870" y="5045202"/>
            <a:ext cx="362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Ce</a:t>
            </a:r>
            <a:r>
              <a:rPr sz="900" spc="5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al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86405" y="5120766"/>
            <a:ext cx="219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Ea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49345" y="5215508"/>
            <a:ext cx="2971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u</a:t>
            </a:r>
            <a:r>
              <a:rPr sz="900" spc="5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10965" y="5309361"/>
            <a:ext cx="266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W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es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75332" y="2970276"/>
            <a:ext cx="76200" cy="78105"/>
          </a:xfrm>
          <a:custGeom>
            <a:avLst/>
            <a:gdLst/>
            <a:ahLst/>
            <a:cxnLst/>
            <a:rect l="l" t="t" r="r" b="b"/>
            <a:pathLst>
              <a:path w="76200" h="78105">
                <a:moveTo>
                  <a:pt x="76200" y="0"/>
                </a:moveTo>
                <a:lnTo>
                  <a:pt x="0" y="0"/>
                </a:lnTo>
                <a:lnTo>
                  <a:pt x="0" y="77724"/>
                </a:lnTo>
                <a:lnTo>
                  <a:pt x="76200" y="77724"/>
                </a:lnTo>
                <a:lnTo>
                  <a:pt x="762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72614" y="2896616"/>
            <a:ext cx="9340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585858"/>
                </a:solidFill>
                <a:latin typeface="Calibri"/>
                <a:cs typeface="Calibri"/>
              </a:rPr>
              <a:t>Total</a:t>
            </a:r>
            <a:r>
              <a:rPr sz="11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Calibri"/>
                <a:cs typeface="Calibri"/>
              </a:rPr>
              <a:t>Quantities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83864" y="2970276"/>
            <a:ext cx="76200" cy="78105"/>
          </a:xfrm>
          <a:custGeom>
            <a:avLst/>
            <a:gdLst/>
            <a:ahLst/>
            <a:cxnLst/>
            <a:rect l="l" t="t" r="r" b="b"/>
            <a:pathLst>
              <a:path w="76200" h="78105">
                <a:moveTo>
                  <a:pt x="76200" y="0"/>
                </a:moveTo>
                <a:lnTo>
                  <a:pt x="0" y="0"/>
                </a:lnTo>
                <a:lnTo>
                  <a:pt x="0" y="77724"/>
                </a:lnTo>
                <a:lnTo>
                  <a:pt x="76200" y="77724"/>
                </a:lnTo>
                <a:lnTo>
                  <a:pt x="762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581780" y="2896616"/>
            <a:ext cx="10115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585858"/>
                </a:solidFill>
                <a:latin typeface="Calibri"/>
                <a:cs typeface="Calibri"/>
              </a:rPr>
              <a:t>No.</a:t>
            </a:r>
            <a:r>
              <a:rPr sz="1100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585858"/>
                </a:solidFill>
                <a:latin typeface="Calibri"/>
                <a:cs typeface="Calibri"/>
              </a:rPr>
              <a:t>of</a:t>
            </a:r>
            <a:r>
              <a:rPr sz="11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Calibri"/>
                <a:cs typeface="Calibri"/>
              </a:rPr>
              <a:t>Customers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688580" y="3517391"/>
            <a:ext cx="3953510" cy="1746885"/>
            <a:chOff x="7688580" y="3517391"/>
            <a:chExt cx="3953510" cy="1746885"/>
          </a:xfrm>
        </p:grpSpPr>
        <p:sp>
          <p:nvSpPr>
            <p:cNvPr id="21" name="object 21"/>
            <p:cNvSpPr/>
            <p:nvPr/>
          </p:nvSpPr>
          <p:spPr>
            <a:xfrm>
              <a:off x="7688580" y="4122419"/>
              <a:ext cx="1231900" cy="852169"/>
            </a:xfrm>
            <a:custGeom>
              <a:avLst/>
              <a:gdLst/>
              <a:ahLst/>
              <a:cxnLst/>
              <a:rect l="l" t="t" r="r" b="b"/>
              <a:pathLst>
                <a:path w="1231900" h="852170">
                  <a:moveTo>
                    <a:pt x="0" y="851915"/>
                  </a:moveTo>
                  <a:lnTo>
                    <a:pt x="242316" y="851915"/>
                  </a:lnTo>
                </a:path>
                <a:path w="1231900" h="852170">
                  <a:moveTo>
                    <a:pt x="464820" y="851915"/>
                  </a:moveTo>
                  <a:lnTo>
                    <a:pt x="524255" y="851915"/>
                  </a:lnTo>
                </a:path>
                <a:path w="1231900" h="852170">
                  <a:moveTo>
                    <a:pt x="0" y="568451"/>
                  </a:moveTo>
                  <a:lnTo>
                    <a:pt x="242316" y="568451"/>
                  </a:lnTo>
                </a:path>
                <a:path w="1231900" h="852170">
                  <a:moveTo>
                    <a:pt x="464820" y="568451"/>
                  </a:moveTo>
                  <a:lnTo>
                    <a:pt x="1231392" y="568451"/>
                  </a:lnTo>
                </a:path>
                <a:path w="1231900" h="852170">
                  <a:moveTo>
                    <a:pt x="0" y="284987"/>
                  </a:moveTo>
                  <a:lnTo>
                    <a:pt x="242316" y="284987"/>
                  </a:lnTo>
                </a:path>
                <a:path w="1231900" h="852170">
                  <a:moveTo>
                    <a:pt x="464820" y="284987"/>
                  </a:moveTo>
                  <a:lnTo>
                    <a:pt x="1231392" y="284987"/>
                  </a:lnTo>
                </a:path>
                <a:path w="1231900" h="852170">
                  <a:moveTo>
                    <a:pt x="0" y="0"/>
                  </a:moveTo>
                  <a:lnTo>
                    <a:pt x="242316" y="0"/>
                  </a:lnTo>
                </a:path>
                <a:path w="1231900" h="852170">
                  <a:moveTo>
                    <a:pt x="464820" y="0"/>
                  </a:moveTo>
                  <a:lnTo>
                    <a:pt x="123139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930896" y="4012691"/>
              <a:ext cx="222885" cy="1247140"/>
            </a:xfrm>
            <a:custGeom>
              <a:avLst/>
              <a:gdLst/>
              <a:ahLst/>
              <a:cxnLst/>
              <a:rect l="l" t="t" r="r" b="b"/>
              <a:pathLst>
                <a:path w="222884" h="1247139">
                  <a:moveTo>
                    <a:pt x="222503" y="0"/>
                  </a:moveTo>
                  <a:lnTo>
                    <a:pt x="0" y="0"/>
                  </a:lnTo>
                  <a:lnTo>
                    <a:pt x="0" y="1246631"/>
                  </a:lnTo>
                  <a:lnTo>
                    <a:pt x="222503" y="1246631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688580" y="3838955"/>
              <a:ext cx="3208020" cy="1135380"/>
            </a:xfrm>
            <a:custGeom>
              <a:avLst/>
              <a:gdLst/>
              <a:ahLst/>
              <a:cxnLst/>
              <a:rect l="l" t="t" r="r" b="b"/>
              <a:pathLst>
                <a:path w="3208020" h="1135379">
                  <a:moveTo>
                    <a:pt x="745236" y="1135380"/>
                  </a:moveTo>
                  <a:lnTo>
                    <a:pt x="1231392" y="1135380"/>
                  </a:lnTo>
                </a:path>
                <a:path w="3208020" h="1135379">
                  <a:moveTo>
                    <a:pt x="1452372" y="1135380"/>
                  </a:moveTo>
                  <a:lnTo>
                    <a:pt x="1511808" y="1135380"/>
                  </a:lnTo>
                </a:path>
                <a:path w="3208020" h="1135379">
                  <a:moveTo>
                    <a:pt x="1452372" y="851916"/>
                  </a:moveTo>
                  <a:lnTo>
                    <a:pt x="2218944" y="851916"/>
                  </a:lnTo>
                </a:path>
                <a:path w="3208020" h="1135379">
                  <a:moveTo>
                    <a:pt x="1452372" y="568452"/>
                  </a:moveTo>
                  <a:lnTo>
                    <a:pt x="2218944" y="568452"/>
                  </a:lnTo>
                </a:path>
                <a:path w="3208020" h="1135379">
                  <a:moveTo>
                    <a:pt x="1452372" y="283464"/>
                  </a:moveTo>
                  <a:lnTo>
                    <a:pt x="3208020" y="283464"/>
                  </a:lnTo>
                </a:path>
                <a:path w="3208020" h="1135379">
                  <a:moveTo>
                    <a:pt x="0" y="0"/>
                  </a:moveTo>
                  <a:lnTo>
                    <a:pt x="1231392" y="0"/>
                  </a:lnTo>
                </a:path>
                <a:path w="3208020" h="1135379">
                  <a:moveTo>
                    <a:pt x="1452372" y="0"/>
                  </a:moveTo>
                  <a:lnTo>
                    <a:pt x="3208020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19972" y="3752087"/>
              <a:ext cx="220979" cy="1507490"/>
            </a:xfrm>
            <a:custGeom>
              <a:avLst/>
              <a:gdLst/>
              <a:ahLst/>
              <a:cxnLst/>
              <a:rect l="l" t="t" r="r" b="b"/>
              <a:pathLst>
                <a:path w="220979" h="1507489">
                  <a:moveTo>
                    <a:pt x="220979" y="0"/>
                  </a:moveTo>
                  <a:lnTo>
                    <a:pt x="0" y="0"/>
                  </a:lnTo>
                  <a:lnTo>
                    <a:pt x="0" y="1507236"/>
                  </a:lnTo>
                  <a:lnTo>
                    <a:pt x="220979" y="1507236"/>
                  </a:lnTo>
                  <a:lnTo>
                    <a:pt x="2209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422892" y="4407407"/>
              <a:ext cx="1473835" cy="567055"/>
            </a:xfrm>
            <a:custGeom>
              <a:avLst/>
              <a:gdLst/>
              <a:ahLst/>
              <a:cxnLst/>
              <a:rect l="l" t="t" r="r" b="b"/>
              <a:pathLst>
                <a:path w="1473834" h="567054">
                  <a:moveTo>
                    <a:pt x="0" y="566928"/>
                  </a:moveTo>
                  <a:lnTo>
                    <a:pt x="484631" y="566928"/>
                  </a:lnTo>
                </a:path>
                <a:path w="1473834" h="567054">
                  <a:moveTo>
                    <a:pt x="707135" y="566928"/>
                  </a:moveTo>
                  <a:lnTo>
                    <a:pt x="1473707" y="566928"/>
                  </a:lnTo>
                </a:path>
                <a:path w="1473834" h="567054">
                  <a:moveTo>
                    <a:pt x="707135" y="283464"/>
                  </a:moveTo>
                  <a:lnTo>
                    <a:pt x="1473707" y="283464"/>
                  </a:lnTo>
                </a:path>
                <a:path w="1473834" h="567054">
                  <a:moveTo>
                    <a:pt x="707135" y="0"/>
                  </a:moveTo>
                  <a:lnTo>
                    <a:pt x="1473707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907524" y="4376927"/>
              <a:ext cx="222885" cy="882650"/>
            </a:xfrm>
            <a:custGeom>
              <a:avLst/>
              <a:gdLst/>
              <a:ahLst/>
              <a:cxnLst/>
              <a:rect l="l" t="t" r="r" b="b"/>
              <a:pathLst>
                <a:path w="222884" h="882650">
                  <a:moveTo>
                    <a:pt x="222503" y="0"/>
                  </a:moveTo>
                  <a:lnTo>
                    <a:pt x="0" y="0"/>
                  </a:lnTo>
                  <a:lnTo>
                    <a:pt x="0" y="882396"/>
                  </a:lnTo>
                  <a:lnTo>
                    <a:pt x="222503" y="882396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88580" y="3555491"/>
              <a:ext cx="3953510" cy="1419225"/>
            </a:xfrm>
            <a:custGeom>
              <a:avLst/>
              <a:gdLst/>
              <a:ahLst/>
              <a:cxnLst/>
              <a:rect l="l" t="t" r="r" b="b"/>
              <a:pathLst>
                <a:path w="3953509" h="1419225">
                  <a:moveTo>
                    <a:pt x="3429000" y="1418844"/>
                  </a:moveTo>
                  <a:lnTo>
                    <a:pt x="3489960" y="1418844"/>
                  </a:lnTo>
                </a:path>
                <a:path w="3953509" h="1419225">
                  <a:moveTo>
                    <a:pt x="3429000" y="1135380"/>
                  </a:moveTo>
                  <a:lnTo>
                    <a:pt x="3953255" y="1135380"/>
                  </a:lnTo>
                </a:path>
                <a:path w="3953509" h="1419225">
                  <a:moveTo>
                    <a:pt x="3429000" y="851916"/>
                  </a:moveTo>
                  <a:lnTo>
                    <a:pt x="3953255" y="851916"/>
                  </a:lnTo>
                </a:path>
                <a:path w="3953509" h="1419225">
                  <a:moveTo>
                    <a:pt x="3429000" y="566928"/>
                  </a:moveTo>
                  <a:lnTo>
                    <a:pt x="3953255" y="566928"/>
                  </a:lnTo>
                </a:path>
                <a:path w="3953509" h="1419225">
                  <a:moveTo>
                    <a:pt x="3429000" y="283464"/>
                  </a:moveTo>
                  <a:lnTo>
                    <a:pt x="3953255" y="283464"/>
                  </a:lnTo>
                </a:path>
                <a:path w="3953509" h="1419225">
                  <a:moveTo>
                    <a:pt x="0" y="0"/>
                  </a:moveTo>
                  <a:lnTo>
                    <a:pt x="3208020" y="0"/>
                  </a:lnTo>
                </a:path>
                <a:path w="3953509" h="1419225">
                  <a:moveTo>
                    <a:pt x="3429000" y="0"/>
                  </a:moveTo>
                  <a:lnTo>
                    <a:pt x="3953255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896600" y="3517391"/>
              <a:ext cx="220979" cy="1742439"/>
            </a:xfrm>
            <a:custGeom>
              <a:avLst/>
              <a:gdLst/>
              <a:ahLst/>
              <a:cxnLst/>
              <a:rect l="l" t="t" r="r" b="b"/>
              <a:pathLst>
                <a:path w="220979" h="1742439">
                  <a:moveTo>
                    <a:pt x="220979" y="0"/>
                  </a:moveTo>
                  <a:lnTo>
                    <a:pt x="0" y="0"/>
                  </a:lnTo>
                  <a:lnTo>
                    <a:pt x="0" y="1741932"/>
                  </a:lnTo>
                  <a:lnTo>
                    <a:pt x="220979" y="1741932"/>
                  </a:lnTo>
                  <a:lnTo>
                    <a:pt x="2209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212836" y="4853939"/>
              <a:ext cx="2199640" cy="405765"/>
            </a:xfrm>
            <a:custGeom>
              <a:avLst/>
              <a:gdLst/>
              <a:ahLst/>
              <a:cxnLst/>
              <a:rect l="l" t="t" r="r" b="b"/>
              <a:pathLst>
                <a:path w="2199640" h="405764">
                  <a:moveTo>
                    <a:pt x="220980" y="74676"/>
                  </a:moveTo>
                  <a:lnTo>
                    <a:pt x="0" y="74676"/>
                  </a:lnTo>
                  <a:lnTo>
                    <a:pt x="0" y="405384"/>
                  </a:lnTo>
                  <a:lnTo>
                    <a:pt x="220980" y="405384"/>
                  </a:lnTo>
                  <a:lnTo>
                    <a:pt x="220980" y="74676"/>
                  </a:lnTo>
                  <a:close/>
                </a:path>
                <a:path w="2199640" h="405764">
                  <a:moveTo>
                    <a:pt x="1210056" y="0"/>
                  </a:moveTo>
                  <a:lnTo>
                    <a:pt x="987552" y="0"/>
                  </a:lnTo>
                  <a:lnTo>
                    <a:pt x="987552" y="405384"/>
                  </a:lnTo>
                  <a:lnTo>
                    <a:pt x="1210056" y="405384"/>
                  </a:lnTo>
                  <a:lnTo>
                    <a:pt x="1210056" y="0"/>
                  </a:lnTo>
                  <a:close/>
                </a:path>
                <a:path w="2199640" h="405764">
                  <a:moveTo>
                    <a:pt x="2199132" y="175260"/>
                  </a:moveTo>
                  <a:lnTo>
                    <a:pt x="1976628" y="175260"/>
                  </a:lnTo>
                  <a:lnTo>
                    <a:pt x="1976628" y="405384"/>
                  </a:lnTo>
                  <a:lnTo>
                    <a:pt x="2199132" y="405384"/>
                  </a:lnTo>
                  <a:lnTo>
                    <a:pt x="2199132" y="17526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399520" y="4974335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5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178540" y="4803647"/>
              <a:ext cx="220979" cy="455930"/>
            </a:xfrm>
            <a:custGeom>
              <a:avLst/>
              <a:gdLst/>
              <a:ahLst/>
              <a:cxnLst/>
              <a:rect l="l" t="t" r="r" b="b"/>
              <a:pathLst>
                <a:path w="220979" h="455929">
                  <a:moveTo>
                    <a:pt x="220979" y="0"/>
                  </a:moveTo>
                  <a:lnTo>
                    <a:pt x="0" y="0"/>
                  </a:lnTo>
                  <a:lnTo>
                    <a:pt x="0" y="455675"/>
                  </a:lnTo>
                  <a:lnTo>
                    <a:pt x="220979" y="455675"/>
                  </a:lnTo>
                  <a:lnTo>
                    <a:pt x="220979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688580" y="5259323"/>
              <a:ext cx="3953510" cy="0"/>
            </a:xfrm>
            <a:custGeom>
              <a:avLst/>
              <a:gdLst/>
              <a:ahLst/>
              <a:cxnLst/>
              <a:rect l="l" t="t" r="r" b="b"/>
              <a:pathLst>
                <a:path w="3953509">
                  <a:moveTo>
                    <a:pt x="0" y="0"/>
                  </a:moveTo>
                  <a:lnTo>
                    <a:pt x="3953255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7688580" y="3272028"/>
            <a:ext cx="3953510" cy="0"/>
          </a:xfrm>
          <a:custGeom>
            <a:avLst/>
            <a:gdLst/>
            <a:ahLst/>
            <a:cxnLst/>
            <a:rect l="l" t="t" r="r" b="b"/>
            <a:pathLst>
              <a:path w="3953509">
                <a:moveTo>
                  <a:pt x="0" y="0"/>
                </a:moveTo>
                <a:lnTo>
                  <a:pt x="3953255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512557" y="516521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338821" y="4881498"/>
            <a:ext cx="2571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2000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338821" y="4597400"/>
            <a:ext cx="2571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4000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338821" y="4313301"/>
            <a:ext cx="2571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6000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38821" y="4029202"/>
            <a:ext cx="2571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8000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280909" y="3745229"/>
            <a:ext cx="314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10000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80909" y="3460826"/>
            <a:ext cx="3149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12000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80909" y="3177285"/>
            <a:ext cx="314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14000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002269" y="5313933"/>
            <a:ext cx="362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Ce</a:t>
            </a:r>
            <a:r>
              <a:rPr sz="900" spc="5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al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062719" y="5313933"/>
            <a:ext cx="219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Ea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012426" y="5313933"/>
            <a:ext cx="2971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u</a:t>
            </a:r>
            <a:r>
              <a:rPr sz="900" spc="5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015853" y="5313933"/>
            <a:ext cx="266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W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es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369807" y="2970276"/>
            <a:ext cx="76200" cy="78105"/>
          </a:xfrm>
          <a:custGeom>
            <a:avLst/>
            <a:gdLst/>
            <a:ahLst/>
            <a:cxnLst/>
            <a:rect l="l" t="t" r="r" b="b"/>
            <a:pathLst>
              <a:path w="76200" h="78105">
                <a:moveTo>
                  <a:pt x="76200" y="0"/>
                </a:moveTo>
                <a:lnTo>
                  <a:pt x="0" y="0"/>
                </a:lnTo>
                <a:lnTo>
                  <a:pt x="0" y="77724"/>
                </a:lnTo>
                <a:lnTo>
                  <a:pt x="76200" y="77724"/>
                </a:lnTo>
                <a:lnTo>
                  <a:pt x="762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468614" y="2896616"/>
            <a:ext cx="9340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585858"/>
                </a:solidFill>
                <a:latin typeface="Calibri"/>
                <a:cs typeface="Calibri"/>
              </a:rPr>
              <a:t>Total</a:t>
            </a:r>
            <a:r>
              <a:rPr sz="11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Calibri"/>
                <a:cs typeface="Calibri"/>
              </a:rPr>
              <a:t>Quantities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578340" y="2970276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4" h="78105">
                <a:moveTo>
                  <a:pt x="77724" y="0"/>
                </a:moveTo>
                <a:lnTo>
                  <a:pt x="0" y="0"/>
                </a:lnTo>
                <a:lnTo>
                  <a:pt x="0" y="77724"/>
                </a:lnTo>
                <a:lnTo>
                  <a:pt x="77724" y="77724"/>
                </a:lnTo>
                <a:lnTo>
                  <a:pt x="7772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677527" y="2896616"/>
            <a:ext cx="10115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585858"/>
                </a:solidFill>
                <a:latin typeface="Calibri"/>
                <a:cs typeface="Calibri"/>
              </a:rPr>
              <a:t>No.</a:t>
            </a:r>
            <a:r>
              <a:rPr sz="1100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585858"/>
                </a:solidFill>
                <a:latin typeface="Calibri"/>
                <a:cs typeface="Calibri"/>
              </a:rPr>
              <a:t>of</a:t>
            </a:r>
            <a:r>
              <a:rPr sz="11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Calibri"/>
                <a:cs typeface="Calibri"/>
              </a:rPr>
              <a:t>Customers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 Applicant Profile: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982" y="5867400"/>
            <a:ext cx="2193219" cy="80676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2400" dirty="0"/>
              <a:t>Your name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Company affiliation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Title/function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Office experience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Product experience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Your expectations for the course</a:t>
            </a:r>
          </a:p>
          <a:p>
            <a:pPr marL="0" indent="0">
              <a:lnSpc>
                <a:spcPct val="150000"/>
              </a:lnSpc>
              <a:buNone/>
            </a:pPr>
            <a:endParaRPr lang="en-CA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E211A9-30A6-4748-AAA4-F89021745CD5}"/>
              </a:ext>
            </a:extLst>
          </p:cNvPr>
          <p:cNvGrpSpPr/>
          <p:nvPr/>
        </p:nvGrpSpPr>
        <p:grpSpPr>
          <a:xfrm>
            <a:off x="7391400" y="1143000"/>
            <a:ext cx="3525087" cy="4020139"/>
            <a:chOff x="7391400" y="1143000"/>
            <a:chExt cx="3525087" cy="402013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C59CFC0-1B71-4C97-964D-83FE4558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08" r="25392" b="1122"/>
            <a:stretch/>
          </p:blipFill>
          <p:spPr>
            <a:xfrm>
              <a:off x="7391400" y="1143000"/>
              <a:ext cx="2032879" cy="402013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390C6D6-E37F-4A17-94BA-378BAA17D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31" t="1639" r="30003" b="2527"/>
            <a:stretch/>
          </p:blipFill>
          <p:spPr>
            <a:xfrm>
              <a:off x="9266591" y="1295400"/>
              <a:ext cx="1649896" cy="379476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345115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7049" y="1012063"/>
            <a:ext cx="4422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Calibri"/>
                <a:cs typeface="Calibri"/>
              </a:rPr>
              <a:t>Add</a:t>
            </a:r>
            <a:r>
              <a:rPr sz="2400" spc="-15" dirty="0">
                <a:solidFill>
                  <a:srgbClr val="585858"/>
                </a:solidFill>
                <a:latin typeface="Calibri"/>
                <a:cs typeface="Calibri"/>
              </a:rPr>
              <a:t> Data</a:t>
            </a:r>
            <a:r>
              <a:rPr sz="24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Calibri"/>
                <a:cs typeface="Calibri"/>
              </a:rPr>
              <a:t>Labels</a:t>
            </a:r>
            <a:r>
              <a:rPr sz="240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85858"/>
                </a:solidFill>
                <a:latin typeface="Calibri"/>
                <a:cs typeface="Calibri"/>
              </a:rPr>
              <a:t>and</a:t>
            </a:r>
            <a:r>
              <a:rPr sz="2400" spc="-15" dirty="0">
                <a:solidFill>
                  <a:srgbClr val="585858"/>
                </a:solidFill>
                <a:latin typeface="Calibri"/>
                <a:cs typeface="Calibri"/>
              </a:rPr>
              <a:t> Remove</a:t>
            </a:r>
            <a:r>
              <a:rPr sz="24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Calibri"/>
                <a:cs typeface="Calibri"/>
              </a:rPr>
              <a:t>Y-Axis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5620" y="1911653"/>
            <a:ext cx="1068341" cy="3141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16301" y="1774698"/>
            <a:ext cx="11150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3200" spc="-3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3200" spc="-80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3200" spc="-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3200" spc="-4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89412" y="1911653"/>
            <a:ext cx="848969" cy="3141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684514" y="1774698"/>
            <a:ext cx="8597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3200" spc="-15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3200" spc="-4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er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69136" y="3489959"/>
            <a:ext cx="4364990" cy="2211705"/>
            <a:chOff x="1469136" y="3489959"/>
            <a:chExt cx="4364990" cy="2211705"/>
          </a:xfrm>
        </p:grpSpPr>
        <p:sp>
          <p:nvSpPr>
            <p:cNvPr id="8" name="object 8"/>
            <p:cNvSpPr/>
            <p:nvPr/>
          </p:nvSpPr>
          <p:spPr>
            <a:xfrm>
              <a:off x="1469136" y="5694425"/>
              <a:ext cx="4364990" cy="0"/>
            </a:xfrm>
            <a:custGeom>
              <a:avLst/>
              <a:gdLst/>
              <a:ahLst/>
              <a:cxnLst/>
              <a:rect l="l" t="t" r="r" b="b"/>
              <a:pathLst>
                <a:path w="4364990">
                  <a:moveTo>
                    <a:pt x="0" y="0"/>
                  </a:moveTo>
                  <a:lnTo>
                    <a:pt x="1418844" y="0"/>
                  </a:lnTo>
                </a:path>
                <a:path w="4364990">
                  <a:moveTo>
                    <a:pt x="1854708" y="0"/>
                  </a:moveTo>
                  <a:lnTo>
                    <a:pt x="2510028" y="0"/>
                  </a:lnTo>
                </a:path>
                <a:path w="4364990">
                  <a:moveTo>
                    <a:pt x="2945891" y="0"/>
                  </a:moveTo>
                  <a:lnTo>
                    <a:pt x="3601212" y="0"/>
                  </a:lnTo>
                </a:path>
                <a:path w="4364990">
                  <a:moveTo>
                    <a:pt x="4037076" y="0"/>
                  </a:moveTo>
                  <a:lnTo>
                    <a:pt x="4364736" y="0"/>
                  </a:lnTo>
                </a:path>
              </a:pathLst>
            </a:custGeom>
            <a:ln w="457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69136" y="5698997"/>
              <a:ext cx="4364990" cy="0"/>
            </a:xfrm>
            <a:custGeom>
              <a:avLst/>
              <a:gdLst/>
              <a:ahLst/>
              <a:cxnLst/>
              <a:rect l="l" t="t" r="r" b="b"/>
              <a:pathLst>
                <a:path w="4364990">
                  <a:moveTo>
                    <a:pt x="0" y="0"/>
                  </a:moveTo>
                  <a:lnTo>
                    <a:pt x="4364736" y="0"/>
                  </a:lnTo>
                </a:path>
              </a:pathLst>
            </a:custGeom>
            <a:ln w="4571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69136" y="5393435"/>
              <a:ext cx="1419225" cy="0"/>
            </a:xfrm>
            <a:custGeom>
              <a:avLst/>
              <a:gdLst/>
              <a:ahLst/>
              <a:cxnLst/>
              <a:rect l="l" t="t" r="r" b="b"/>
              <a:pathLst>
                <a:path w="1419225">
                  <a:moveTo>
                    <a:pt x="0" y="0"/>
                  </a:moveTo>
                  <a:lnTo>
                    <a:pt x="327659" y="0"/>
                  </a:lnTo>
                </a:path>
                <a:path w="1419225">
                  <a:moveTo>
                    <a:pt x="763524" y="0"/>
                  </a:moveTo>
                  <a:lnTo>
                    <a:pt x="1418844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69136" y="3567683"/>
              <a:ext cx="4364990" cy="1521460"/>
            </a:xfrm>
            <a:custGeom>
              <a:avLst/>
              <a:gdLst/>
              <a:ahLst/>
              <a:cxnLst/>
              <a:rect l="l" t="t" r="r" b="b"/>
              <a:pathLst>
                <a:path w="4364990" h="1521460">
                  <a:moveTo>
                    <a:pt x="0" y="1520952"/>
                  </a:moveTo>
                  <a:lnTo>
                    <a:pt x="327659" y="1520952"/>
                  </a:lnTo>
                </a:path>
                <a:path w="4364990" h="1521460">
                  <a:moveTo>
                    <a:pt x="763524" y="1520952"/>
                  </a:moveTo>
                  <a:lnTo>
                    <a:pt x="1418844" y="1520952"/>
                  </a:lnTo>
                </a:path>
                <a:path w="4364990" h="1521460">
                  <a:moveTo>
                    <a:pt x="0" y="1216152"/>
                  </a:moveTo>
                  <a:lnTo>
                    <a:pt x="327659" y="1216152"/>
                  </a:lnTo>
                </a:path>
                <a:path w="4364990" h="1521460">
                  <a:moveTo>
                    <a:pt x="763524" y="1216152"/>
                  </a:moveTo>
                  <a:lnTo>
                    <a:pt x="1418844" y="1216152"/>
                  </a:lnTo>
                </a:path>
                <a:path w="4364990" h="1521460">
                  <a:moveTo>
                    <a:pt x="0" y="912876"/>
                  </a:moveTo>
                  <a:lnTo>
                    <a:pt x="327659" y="912876"/>
                  </a:lnTo>
                </a:path>
                <a:path w="4364990" h="1521460">
                  <a:moveTo>
                    <a:pt x="763524" y="912876"/>
                  </a:moveTo>
                  <a:lnTo>
                    <a:pt x="1418844" y="912876"/>
                  </a:lnTo>
                </a:path>
                <a:path w="4364990" h="1521460">
                  <a:moveTo>
                    <a:pt x="0" y="608076"/>
                  </a:moveTo>
                  <a:lnTo>
                    <a:pt x="327659" y="608076"/>
                  </a:lnTo>
                </a:path>
                <a:path w="4364990" h="1521460">
                  <a:moveTo>
                    <a:pt x="763524" y="608076"/>
                  </a:moveTo>
                  <a:lnTo>
                    <a:pt x="1418844" y="608076"/>
                  </a:lnTo>
                </a:path>
                <a:path w="4364990" h="1521460">
                  <a:moveTo>
                    <a:pt x="0" y="304799"/>
                  </a:moveTo>
                  <a:lnTo>
                    <a:pt x="327659" y="304799"/>
                  </a:lnTo>
                </a:path>
                <a:path w="4364990" h="1521460">
                  <a:moveTo>
                    <a:pt x="763524" y="304799"/>
                  </a:moveTo>
                  <a:lnTo>
                    <a:pt x="1418844" y="304799"/>
                  </a:lnTo>
                </a:path>
                <a:path w="4364990" h="1521460">
                  <a:moveTo>
                    <a:pt x="0" y="0"/>
                  </a:moveTo>
                  <a:lnTo>
                    <a:pt x="327659" y="0"/>
                  </a:lnTo>
                </a:path>
                <a:path w="4364990" h="1521460">
                  <a:moveTo>
                    <a:pt x="763524" y="0"/>
                  </a:moveTo>
                  <a:lnTo>
                    <a:pt x="436473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96795" y="3489959"/>
              <a:ext cx="436245" cy="2207260"/>
            </a:xfrm>
            <a:custGeom>
              <a:avLst/>
              <a:gdLst/>
              <a:ahLst/>
              <a:cxnLst/>
              <a:rect l="l" t="t" r="r" b="b"/>
              <a:pathLst>
                <a:path w="436244" h="2207260">
                  <a:moveTo>
                    <a:pt x="435864" y="0"/>
                  </a:moveTo>
                  <a:lnTo>
                    <a:pt x="0" y="0"/>
                  </a:lnTo>
                  <a:lnTo>
                    <a:pt x="0" y="2206752"/>
                  </a:lnTo>
                  <a:lnTo>
                    <a:pt x="435864" y="2206752"/>
                  </a:lnTo>
                  <a:lnTo>
                    <a:pt x="43586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23843" y="5393435"/>
              <a:ext cx="655320" cy="0"/>
            </a:xfrm>
            <a:custGeom>
              <a:avLst/>
              <a:gdLst/>
              <a:ahLst/>
              <a:cxnLst/>
              <a:rect l="l" t="t" r="r" b="b"/>
              <a:pathLst>
                <a:path w="655320">
                  <a:moveTo>
                    <a:pt x="0" y="0"/>
                  </a:moveTo>
                  <a:lnTo>
                    <a:pt x="655319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23843" y="4480559"/>
              <a:ext cx="655320" cy="608330"/>
            </a:xfrm>
            <a:custGeom>
              <a:avLst/>
              <a:gdLst/>
              <a:ahLst/>
              <a:cxnLst/>
              <a:rect l="l" t="t" r="r" b="b"/>
              <a:pathLst>
                <a:path w="655320" h="608329">
                  <a:moveTo>
                    <a:pt x="0" y="608076"/>
                  </a:moveTo>
                  <a:lnTo>
                    <a:pt x="655319" y="608076"/>
                  </a:lnTo>
                </a:path>
                <a:path w="655320" h="608329">
                  <a:moveTo>
                    <a:pt x="0" y="303275"/>
                  </a:moveTo>
                  <a:lnTo>
                    <a:pt x="655319" y="303275"/>
                  </a:lnTo>
                </a:path>
                <a:path w="655320" h="608329">
                  <a:moveTo>
                    <a:pt x="0" y="0"/>
                  </a:moveTo>
                  <a:lnTo>
                    <a:pt x="655319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23843" y="4171949"/>
              <a:ext cx="2510155" cy="5080"/>
            </a:xfrm>
            <a:custGeom>
              <a:avLst/>
              <a:gdLst/>
              <a:ahLst/>
              <a:cxnLst/>
              <a:rect l="l" t="t" r="r" b="b"/>
              <a:pathLst>
                <a:path w="2510154" h="5079">
                  <a:moveTo>
                    <a:pt x="0" y="4572"/>
                  </a:moveTo>
                  <a:lnTo>
                    <a:pt x="2510028" y="4572"/>
                  </a:lnTo>
                </a:path>
                <a:path w="2510154" h="5079">
                  <a:moveTo>
                    <a:pt x="0" y="0"/>
                  </a:moveTo>
                  <a:lnTo>
                    <a:pt x="2510028" y="0"/>
                  </a:lnTo>
                </a:path>
              </a:pathLst>
            </a:custGeom>
            <a:ln w="762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23843" y="3872483"/>
              <a:ext cx="2510155" cy="0"/>
            </a:xfrm>
            <a:custGeom>
              <a:avLst/>
              <a:gdLst/>
              <a:ahLst/>
              <a:cxnLst/>
              <a:rect l="l" t="t" r="r" b="b"/>
              <a:pathLst>
                <a:path w="2510154">
                  <a:moveTo>
                    <a:pt x="0" y="0"/>
                  </a:moveTo>
                  <a:lnTo>
                    <a:pt x="2510028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87980" y="3631691"/>
              <a:ext cx="436245" cy="2065020"/>
            </a:xfrm>
            <a:custGeom>
              <a:avLst/>
              <a:gdLst/>
              <a:ahLst/>
              <a:cxnLst/>
              <a:rect l="l" t="t" r="r" b="b"/>
              <a:pathLst>
                <a:path w="436245" h="2065020">
                  <a:moveTo>
                    <a:pt x="435864" y="0"/>
                  </a:moveTo>
                  <a:lnTo>
                    <a:pt x="0" y="0"/>
                  </a:lnTo>
                  <a:lnTo>
                    <a:pt x="0" y="2065019"/>
                  </a:lnTo>
                  <a:lnTo>
                    <a:pt x="435864" y="2065019"/>
                  </a:lnTo>
                  <a:lnTo>
                    <a:pt x="43586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15028" y="5393435"/>
              <a:ext cx="655320" cy="0"/>
            </a:xfrm>
            <a:custGeom>
              <a:avLst/>
              <a:gdLst/>
              <a:ahLst/>
              <a:cxnLst/>
              <a:rect l="l" t="t" r="r" b="b"/>
              <a:pathLst>
                <a:path w="655320">
                  <a:moveTo>
                    <a:pt x="0" y="0"/>
                  </a:moveTo>
                  <a:lnTo>
                    <a:pt x="655320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15028" y="4480559"/>
              <a:ext cx="1419225" cy="608330"/>
            </a:xfrm>
            <a:custGeom>
              <a:avLst/>
              <a:gdLst/>
              <a:ahLst/>
              <a:cxnLst/>
              <a:rect l="l" t="t" r="r" b="b"/>
              <a:pathLst>
                <a:path w="1419225" h="608329">
                  <a:moveTo>
                    <a:pt x="0" y="608076"/>
                  </a:moveTo>
                  <a:lnTo>
                    <a:pt x="655320" y="608076"/>
                  </a:lnTo>
                </a:path>
                <a:path w="1419225" h="608329">
                  <a:moveTo>
                    <a:pt x="0" y="303275"/>
                  </a:moveTo>
                  <a:lnTo>
                    <a:pt x="655320" y="303275"/>
                  </a:lnTo>
                </a:path>
                <a:path w="1419225" h="608329">
                  <a:moveTo>
                    <a:pt x="0" y="0"/>
                  </a:moveTo>
                  <a:lnTo>
                    <a:pt x="1418844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79163" y="4172711"/>
              <a:ext cx="436245" cy="1524000"/>
            </a:xfrm>
            <a:custGeom>
              <a:avLst/>
              <a:gdLst/>
              <a:ahLst/>
              <a:cxnLst/>
              <a:rect l="l" t="t" r="r" b="b"/>
              <a:pathLst>
                <a:path w="436245" h="1524000">
                  <a:moveTo>
                    <a:pt x="435863" y="0"/>
                  </a:moveTo>
                  <a:lnTo>
                    <a:pt x="0" y="0"/>
                  </a:lnTo>
                  <a:lnTo>
                    <a:pt x="0" y="1524000"/>
                  </a:lnTo>
                  <a:lnTo>
                    <a:pt x="435863" y="1524000"/>
                  </a:lnTo>
                  <a:lnTo>
                    <a:pt x="43586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06212" y="5393435"/>
              <a:ext cx="327660" cy="0"/>
            </a:xfrm>
            <a:custGeom>
              <a:avLst/>
              <a:gdLst/>
              <a:ahLst/>
              <a:cxnLst/>
              <a:rect l="l" t="t" r="r" b="b"/>
              <a:pathLst>
                <a:path w="327660">
                  <a:moveTo>
                    <a:pt x="0" y="0"/>
                  </a:moveTo>
                  <a:lnTo>
                    <a:pt x="327660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06212" y="4783835"/>
              <a:ext cx="327660" cy="304800"/>
            </a:xfrm>
            <a:custGeom>
              <a:avLst/>
              <a:gdLst/>
              <a:ahLst/>
              <a:cxnLst/>
              <a:rect l="l" t="t" r="r" b="b"/>
              <a:pathLst>
                <a:path w="327660" h="304800">
                  <a:moveTo>
                    <a:pt x="0" y="304800"/>
                  </a:moveTo>
                  <a:lnTo>
                    <a:pt x="327660" y="304800"/>
                  </a:lnTo>
                </a:path>
                <a:path w="327660" h="304800">
                  <a:moveTo>
                    <a:pt x="0" y="0"/>
                  </a:moveTo>
                  <a:lnTo>
                    <a:pt x="327660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70347" y="4504943"/>
              <a:ext cx="436245" cy="1191895"/>
            </a:xfrm>
            <a:custGeom>
              <a:avLst/>
              <a:gdLst/>
              <a:ahLst/>
              <a:cxnLst/>
              <a:rect l="l" t="t" r="r" b="b"/>
              <a:pathLst>
                <a:path w="436245" h="1191895">
                  <a:moveTo>
                    <a:pt x="435863" y="0"/>
                  </a:moveTo>
                  <a:lnTo>
                    <a:pt x="0" y="0"/>
                  </a:lnTo>
                  <a:lnTo>
                    <a:pt x="0" y="1191767"/>
                  </a:lnTo>
                  <a:lnTo>
                    <a:pt x="435863" y="1191767"/>
                  </a:lnTo>
                  <a:lnTo>
                    <a:pt x="43586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1469136" y="326288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48867" y="4386833"/>
            <a:ext cx="402590" cy="137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400,000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300,000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200,000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0,000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R="57150" algn="r">
              <a:lnSpc>
                <a:spcPct val="100000"/>
              </a:lnSpc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-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48867" y="4082288"/>
            <a:ext cx="4019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500,000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48867" y="3778122"/>
            <a:ext cx="4019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600,000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8867" y="3473958"/>
            <a:ext cx="4019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700,000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48867" y="3169411"/>
            <a:ext cx="4019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800,000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81632" y="5751982"/>
            <a:ext cx="26670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W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es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96945" y="5751982"/>
            <a:ext cx="21971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Ea</a:t>
            </a:r>
            <a:r>
              <a:rPr sz="900" spc="-10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016502" y="5751982"/>
            <a:ext cx="36258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900" spc="-10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sz="900" spc="5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900" spc="-10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al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40833" y="5751982"/>
            <a:ext cx="29781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900" spc="-10" dirty="0">
                <a:solidFill>
                  <a:srgbClr val="585858"/>
                </a:solidFill>
                <a:latin typeface="Calibri"/>
                <a:cs typeface="Calibri"/>
              </a:rPr>
              <a:t>u</a:t>
            </a:r>
            <a:r>
              <a:rPr sz="900" spc="5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86304" y="2803016"/>
            <a:ext cx="1454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Calibri"/>
                <a:cs typeface="Calibri"/>
              </a:rPr>
              <a:t>Sales</a:t>
            </a:r>
            <a:r>
              <a:rPr sz="1800" spc="-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Calibri"/>
                <a:cs typeface="Calibri"/>
              </a:rPr>
              <a:t>by</a:t>
            </a:r>
            <a:r>
              <a:rPr sz="18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313676" y="3489959"/>
            <a:ext cx="485140" cy="2207260"/>
          </a:xfrm>
          <a:custGeom>
            <a:avLst/>
            <a:gdLst/>
            <a:ahLst/>
            <a:cxnLst/>
            <a:rect l="l" t="t" r="r" b="b"/>
            <a:pathLst>
              <a:path w="485140" h="2207260">
                <a:moveTo>
                  <a:pt x="484631" y="0"/>
                </a:moveTo>
                <a:lnTo>
                  <a:pt x="0" y="0"/>
                </a:lnTo>
                <a:lnTo>
                  <a:pt x="0" y="2206752"/>
                </a:lnTo>
                <a:lnTo>
                  <a:pt x="484631" y="2206752"/>
                </a:lnTo>
                <a:lnTo>
                  <a:pt x="48463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25256" y="3631691"/>
            <a:ext cx="483234" cy="2065020"/>
          </a:xfrm>
          <a:custGeom>
            <a:avLst/>
            <a:gdLst/>
            <a:ahLst/>
            <a:cxnLst/>
            <a:rect l="l" t="t" r="r" b="b"/>
            <a:pathLst>
              <a:path w="483234" h="2065020">
                <a:moveTo>
                  <a:pt x="483108" y="0"/>
                </a:moveTo>
                <a:lnTo>
                  <a:pt x="0" y="0"/>
                </a:lnTo>
                <a:lnTo>
                  <a:pt x="0" y="2065019"/>
                </a:lnTo>
                <a:lnTo>
                  <a:pt x="483108" y="2065019"/>
                </a:lnTo>
                <a:lnTo>
                  <a:pt x="4831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735311" y="4172711"/>
            <a:ext cx="483234" cy="1524000"/>
          </a:xfrm>
          <a:custGeom>
            <a:avLst/>
            <a:gdLst/>
            <a:ahLst/>
            <a:cxnLst/>
            <a:rect l="l" t="t" r="r" b="b"/>
            <a:pathLst>
              <a:path w="483234" h="1524000">
                <a:moveTo>
                  <a:pt x="483108" y="0"/>
                </a:moveTo>
                <a:lnTo>
                  <a:pt x="0" y="0"/>
                </a:lnTo>
                <a:lnTo>
                  <a:pt x="0" y="1524000"/>
                </a:lnTo>
                <a:lnTo>
                  <a:pt x="483108" y="1524000"/>
                </a:lnTo>
                <a:lnTo>
                  <a:pt x="4831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945368" y="4504944"/>
            <a:ext cx="485140" cy="1191895"/>
          </a:xfrm>
          <a:custGeom>
            <a:avLst/>
            <a:gdLst/>
            <a:ahLst/>
            <a:cxnLst/>
            <a:rect l="l" t="t" r="r" b="b"/>
            <a:pathLst>
              <a:path w="485140" h="1191895">
                <a:moveTo>
                  <a:pt x="484631" y="0"/>
                </a:moveTo>
                <a:lnTo>
                  <a:pt x="0" y="0"/>
                </a:lnTo>
                <a:lnTo>
                  <a:pt x="0" y="1191767"/>
                </a:lnTo>
                <a:lnTo>
                  <a:pt x="484631" y="1191767"/>
                </a:lnTo>
                <a:lnTo>
                  <a:pt x="48463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351014" y="3260217"/>
            <a:ext cx="44195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725,458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561578" y="3402329"/>
            <a:ext cx="44195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678,781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772015" y="3942334"/>
            <a:ext cx="44195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501,240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982325" y="4275835"/>
            <a:ext cx="44195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391,722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423784" y="5751982"/>
            <a:ext cx="26670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W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es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658225" y="5751982"/>
            <a:ext cx="21971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Ea</a:t>
            </a:r>
            <a:r>
              <a:rPr sz="900" spc="-10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797033" y="5751982"/>
            <a:ext cx="36258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900" spc="-10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sz="900" spc="5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900" spc="-10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al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040236" y="5751982"/>
            <a:ext cx="29781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900" spc="-10" dirty="0">
                <a:solidFill>
                  <a:srgbClr val="585858"/>
                </a:solidFill>
                <a:latin typeface="Calibri"/>
                <a:cs typeface="Calibri"/>
              </a:rPr>
              <a:t>u</a:t>
            </a:r>
            <a:r>
              <a:rPr sz="900" spc="5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645397" y="2803016"/>
            <a:ext cx="1454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Calibri"/>
                <a:cs typeface="Calibri"/>
              </a:rPr>
              <a:t>Sales</a:t>
            </a:r>
            <a:r>
              <a:rPr sz="1800" spc="-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Calibri"/>
                <a:cs typeface="Calibri"/>
              </a:rPr>
              <a:t>by</a:t>
            </a:r>
            <a:r>
              <a:rPr sz="18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670966" y="225678"/>
            <a:ext cx="24409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latin typeface="Calibri"/>
                <a:cs typeface="Calibri"/>
              </a:rPr>
              <a:t>Keep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it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Simple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966" y="225678"/>
            <a:ext cx="20015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Calibri"/>
                <a:cs typeface="Calibri"/>
              </a:rPr>
              <a:t>Chart</a:t>
            </a:r>
            <a:r>
              <a:rPr sz="3200" b="1" spc="-7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Types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058" y="1326641"/>
            <a:ext cx="154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A3838"/>
                </a:solidFill>
                <a:latin typeface="Calibri"/>
                <a:cs typeface="Calibri"/>
              </a:rPr>
              <a:t>Comparison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3598" y="2183129"/>
            <a:ext cx="10698480" cy="65405"/>
          </a:xfrm>
          <a:custGeom>
            <a:avLst/>
            <a:gdLst/>
            <a:ahLst/>
            <a:cxnLst/>
            <a:rect l="l" t="t" r="r" b="b"/>
            <a:pathLst>
              <a:path w="10698480" h="65405">
                <a:moveTo>
                  <a:pt x="0" y="0"/>
                </a:moveTo>
                <a:lnTo>
                  <a:pt x="10697972" y="65278"/>
                </a:lnTo>
              </a:path>
            </a:pathLst>
          </a:custGeom>
          <a:ln w="19812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5058" y="2656154"/>
            <a:ext cx="747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25" dirty="0">
                <a:solidFill>
                  <a:srgbClr val="3A3838"/>
                </a:solidFill>
                <a:latin typeface="Calibri"/>
                <a:cs typeface="Calibri"/>
              </a:rPr>
              <a:t>T</a:t>
            </a:r>
            <a:r>
              <a:rPr sz="2400" b="1" spc="-30" dirty="0">
                <a:solidFill>
                  <a:srgbClr val="3A3838"/>
                </a:solidFill>
                <a:latin typeface="Calibri"/>
                <a:cs typeface="Calibri"/>
              </a:rPr>
              <a:t>r</a:t>
            </a:r>
            <a:r>
              <a:rPr sz="2400" b="1" spc="-5" dirty="0">
                <a:solidFill>
                  <a:srgbClr val="3A3838"/>
                </a:solidFill>
                <a:latin typeface="Calibri"/>
                <a:cs typeface="Calibri"/>
              </a:rPr>
              <a:t>end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3598" y="3621785"/>
            <a:ext cx="10698480" cy="65405"/>
          </a:xfrm>
          <a:custGeom>
            <a:avLst/>
            <a:gdLst/>
            <a:ahLst/>
            <a:cxnLst/>
            <a:rect l="l" t="t" r="r" b="b"/>
            <a:pathLst>
              <a:path w="10698480" h="65404">
                <a:moveTo>
                  <a:pt x="0" y="0"/>
                </a:moveTo>
                <a:lnTo>
                  <a:pt x="10697972" y="65277"/>
                </a:lnTo>
              </a:path>
            </a:pathLst>
          </a:custGeom>
          <a:ln w="19812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5058" y="4380103"/>
            <a:ext cx="1430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3A3838"/>
                </a:solidFill>
                <a:latin typeface="Calibri"/>
                <a:cs typeface="Calibri"/>
              </a:rPr>
              <a:t>Percentage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3598" y="5171694"/>
            <a:ext cx="10698480" cy="65405"/>
          </a:xfrm>
          <a:custGeom>
            <a:avLst/>
            <a:gdLst/>
            <a:ahLst/>
            <a:cxnLst/>
            <a:rect l="l" t="t" r="r" b="b"/>
            <a:pathLst>
              <a:path w="10698480" h="65404">
                <a:moveTo>
                  <a:pt x="0" y="0"/>
                </a:moveTo>
                <a:lnTo>
                  <a:pt x="10697972" y="65277"/>
                </a:lnTo>
              </a:path>
            </a:pathLst>
          </a:custGeom>
          <a:ln w="19812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5058" y="5847384"/>
            <a:ext cx="144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3A3838"/>
                </a:solidFill>
                <a:latin typeface="Calibri"/>
                <a:cs typeface="Calibri"/>
              </a:rPr>
              <a:t>Correlation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2762" y="1254442"/>
            <a:ext cx="807155" cy="74180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1987" y="1171972"/>
            <a:ext cx="834428" cy="84273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56759" y="4123944"/>
            <a:ext cx="813815" cy="81381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02652" y="4157471"/>
            <a:ext cx="813816" cy="81381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50223" y="4157471"/>
            <a:ext cx="1034796" cy="78943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99432" y="2667000"/>
            <a:ext cx="728472" cy="75590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60579" y="2700009"/>
            <a:ext cx="716356" cy="7175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17823" y="5612995"/>
            <a:ext cx="777033" cy="77703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35166" y="5635294"/>
            <a:ext cx="732434" cy="73243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03543" y="4048269"/>
            <a:ext cx="926142" cy="92096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613909" y="885189"/>
            <a:ext cx="5842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Co</a:t>
            </a:r>
            <a:r>
              <a:rPr sz="1400" dirty="0">
                <a:latin typeface="Calibri"/>
                <a:cs typeface="Calibri"/>
              </a:rPr>
              <a:t>l</a:t>
            </a:r>
            <a:r>
              <a:rPr sz="1400" spc="-10" dirty="0">
                <a:latin typeface="Calibri"/>
                <a:cs typeface="Calibri"/>
              </a:rPr>
              <a:t>um</a:t>
            </a:r>
            <a:r>
              <a:rPr sz="1400" dirty="0"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30290" y="844041"/>
            <a:ext cx="270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Bar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78426" y="2331212"/>
            <a:ext cx="3232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Li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94552" y="2331212"/>
            <a:ext cx="6902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latin typeface="Calibri"/>
                <a:cs typeface="Calibri"/>
              </a:rPr>
              <a:t>W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er</a:t>
            </a:r>
            <a:r>
              <a:rPr sz="1400" spc="-25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all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23257" y="3773804"/>
            <a:ext cx="2470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ie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41745" y="3773804"/>
            <a:ext cx="4749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nu</a:t>
            </a:r>
            <a:r>
              <a:rPr sz="1400" dirty="0"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60944" y="3761994"/>
            <a:ext cx="5829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spc="-50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819133" y="3773804"/>
            <a:ext cx="5162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Fu</a:t>
            </a:r>
            <a:r>
              <a:rPr sz="1400" spc="-10" dirty="0">
                <a:latin typeface="Calibri"/>
                <a:cs typeface="Calibri"/>
              </a:rPr>
              <a:t>nn</a:t>
            </a:r>
            <a:r>
              <a:rPr sz="1400" dirty="0">
                <a:latin typeface="Calibri"/>
                <a:cs typeface="Calibri"/>
              </a:rPr>
              <a:t>el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23257" y="5296280"/>
            <a:ext cx="5302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</a:t>
            </a:r>
            <a:r>
              <a:rPr sz="1400" spc="-15" dirty="0">
                <a:latin typeface="Calibri"/>
                <a:cs typeface="Calibri"/>
              </a:rPr>
              <a:t>ca</a:t>
            </a:r>
            <a:r>
              <a:rPr sz="1400" spc="-30" dirty="0">
                <a:latin typeface="Calibri"/>
                <a:cs typeface="Calibri"/>
              </a:rPr>
              <a:t>t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130290" y="5296280"/>
            <a:ext cx="6584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5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em</a:t>
            </a:r>
            <a:r>
              <a:rPr sz="1400" dirty="0">
                <a:latin typeface="Calibri"/>
                <a:cs typeface="Calibri"/>
              </a:rPr>
              <a:t>ap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49" y="211277"/>
            <a:ext cx="21107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Using</a:t>
            </a:r>
            <a:r>
              <a:rPr sz="3200" b="1" spc="-8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Colors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29739"/>
            <a:ext cx="12192000" cy="33985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49" y="211277"/>
            <a:ext cx="21101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latin typeface="Calibri"/>
                <a:cs typeface="Calibri"/>
              </a:rPr>
              <a:t>Color</a:t>
            </a:r>
            <a:r>
              <a:rPr sz="3200" b="1" spc="-7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Wheel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8104" y="684274"/>
            <a:ext cx="6097524" cy="606856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0748" y="1537716"/>
            <a:ext cx="1993900" cy="1986280"/>
            <a:chOff x="650748" y="1537716"/>
            <a:chExt cx="1993900" cy="19862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748" y="1537716"/>
              <a:ext cx="1993392" cy="19857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1877568"/>
              <a:ext cx="217932" cy="2087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7049" y="211277"/>
            <a:ext cx="24987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latin typeface="Calibri"/>
                <a:cs typeface="Calibri"/>
              </a:rPr>
              <a:t>Color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Schemes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9540" y="1144651"/>
            <a:ext cx="1540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A3838"/>
                </a:solidFill>
                <a:latin typeface="Calibri"/>
                <a:cs typeface="Calibri"/>
              </a:rPr>
              <a:t>Mo</a:t>
            </a:r>
            <a:r>
              <a:rPr sz="1800" b="1" spc="5" dirty="0">
                <a:solidFill>
                  <a:srgbClr val="3A3838"/>
                </a:solidFill>
                <a:latin typeface="Calibri"/>
                <a:cs typeface="Calibri"/>
              </a:rPr>
              <a:t>n</a:t>
            </a:r>
            <a:r>
              <a:rPr sz="1800" b="1" dirty="0">
                <a:solidFill>
                  <a:srgbClr val="3A3838"/>
                </a:solidFill>
                <a:latin typeface="Calibri"/>
                <a:cs typeface="Calibri"/>
              </a:rPr>
              <a:t>o</a:t>
            </a:r>
            <a:r>
              <a:rPr sz="1800" b="1" spc="5" dirty="0">
                <a:solidFill>
                  <a:srgbClr val="3A3838"/>
                </a:solidFill>
                <a:latin typeface="Calibri"/>
                <a:cs typeface="Calibri"/>
              </a:rPr>
              <a:t>c</a:t>
            </a:r>
            <a:r>
              <a:rPr sz="1800" b="1" dirty="0">
                <a:solidFill>
                  <a:srgbClr val="3A3838"/>
                </a:solidFill>
                <a:latin typeface="Calibri"/>
                <a:cs typeface="Calibri"/>
              </a:rPr>
              <a:t>h</a:t>
            </a:r>
            <a:r>
              <a:rPr sz="1800" b="1" spc="-30" dirty="0">
                <a:solidFill>
                  <a:srgbClr val="3A3838"/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rgbClr val="3A3838"/>
                </a:solidFill>
                <a:latin typeface="Calibri"/>
                <a:cs typeface="Calibri"/>
              </a:rPr>
              <a:t>o</a:t>
            </a:r>
            <a:r>
              <a:rPr sz="1800" b="1" spc="-5" dirty="0">
                <a:solidFill>
                  <a:srgbClr val="3A3838"/>
                </a:solidFill>
                <a:latin typeface="Calibri"/>
                <a:cs typeface="Calibri"/>
              </a:rPr>
              <a:t>m</a:t>
            </a:r>
            <a:r>
              <a:rPr sz="1800" b="1" spc="-15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800" b="1" dirty="0">
                <a:solidFill>
                  <a:srgbClr val="3A3838"/>
                </a:solidFill>
                <a:latin typeface="Calibri"/>
                <a:cs typeface="Calibri"/>
              </a:rPr>
              <a:t>t</a:t>
            </a:r>
            <a:r>
              <a:rPr sz="1800" b="1" spc="-15" dirty="0">
                <a:solidFill>
                  <a:srgbClr val="3A3838"/>
                </a:solidFill>
                <a:latin typeface="Calibri"/>
                <a:cs typeface="Calibri"/>
              </a:rPr>
              <a:t>i</a:t>
            </a:r>
            <a:r>
              <a:rPr sz="1800" b="1" dirty="0">
                <a:solidFill>
                  <a:srgbClr val="3A3838"/>
                </a:solidFill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19955" y="1533144"/>
            <a:ext cx="1995170" cy="1986280"/>
            <a:chOff x="4219955" y="1533144"/>
            <a:chExt cx="1995170" cy="19862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9955" y="1533144"/>
              <a:ext cx="1994916" cy="19857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372100" y="2680716"/>
              <a:ext cx="556260" cy="574675"/>
            </a:xfrm>
            <a:custGeom>
              <a:avLst/>
              <a:gdLst/>
              <a:ahLst/>
              <a:cxnLst/>
              <a:rect l="l" t="t" r="r" b="b"/>
              <a:pathLst>
                <a:path w="556260" h="574675">
                  <a:moveTo>
                    <a:pt x="0" y="477012"/>
                  </a:moveTo>
                  <a:lnTo>
                    <a:pt x="8024" y="439054"/>
                  </a:lnTo>
                  <a:lnTo>
                    <a:pt x="29908" y="408050"/>
                  </a:lnTo>
                  <a:lnTo>
                    <a:pt x="62364" y="387143"/>
                  </a:lnTo>
                  <a:lnTo>
                    <a:pt x="102108" y="379475"/>
                  </a:lnTo>
                  <a:lnTo>
                    <a:pt x="141851" y="387143"/>
                  </a:lnTo>
                  <a:lnTo>
                    <a:pt x="174307" y="408050"/>
                  </a:lnTo>
                  <a:lnTo>
                    <a:pt x="196191" y="439054"/>
                  </a:lnTo>
                  <a:lnTo>
                    <a:pt x="204215" y="477012"/>
                  </a:lnTo>
                  <a:lnTo>
                    <a:pt x="196191" y="514969"/>
                  </a:lnTo>
                  <a:lnTo>
                    <a:pt x="174307" y="545973"/>
                  </a:lnTo>
                  <a:lnTo>
                    <a:pt x="141851" y="566880"/>
                  </a:lnTo>
                  <a:lnTo>
                    <a:pt x="102108" y="574548"/>
                  </a:lnTo>
                  <a:lnTo>
                    <a:pt x="62364" y="566880"/>
                  </a:lnTo>
                  <a:lnTo>
                    <a:pt x="29908" y="545973"/>
                  </a:lnTo>
                  <a:lnTo>
                    <a:pt x="8024" y="514969"/>
                  </a:lnTo>
                  <a:lnTo>
                    <a:pt x="0" y="477012"/>
                  </a:lnTo>
                  <a:close/>
                </a:path>
                <a:path w="556260" h="574675">
                  <a:moveTo>
                    <a:pt x="204215" y="293370"/>
                  </a:moveTo>
                  <a:lnTo>
                    <a:pt x="212306" y="255133"/>
                  </a:lnTo>
                  <a:lnTo>
                    <a:pt x="234362" y="223885"/>
                  </a:lnTo>
                  <a:lnTo>
                    <a:pt x="267063" y="202805"/>
                  </a:lnTo>
                  <a:lnTo>
                    <a:pt x="307086" y="195072"/>
                  </a:lnTo>
                  <a:lnTo>
                    <a:pt x="347108" y="202805"/>
                  </a:lnTo>
                  <a:lnTo>
                    <a:pt x="379809" y="223885"/>
                  </a:lnTo>
                  <a:lnTo>
                    <a:pt x="401865" y="255133"/>
                  </a:lnTo>
                  <a:lnTo>
                    <a:pt x="409955" y="293370"/>
                  </a:lnTo>
                  <a:lnTo>
                    <a:pt x="401865" y="331606"/>
                  </a:lnTo>
                  <a:lnTo>
                    <a:pt x="379809" y="362854"/>
                  </a:lnTo>
                  <a:lnTo>
                    <a:pt x="347108" y="383934"/>
                  </a:lnTo>
                  <a:lnTo>
                    <a:pt x="307086" y="391668"/>
                  </a:lnTo>
                  <a:lnTo>
                    <a:pt x="267063" y="383934"/>
                  </a:lnTo>
                  <a:lnTo>
                    <a:pt x="234362" y="362854"/>
                  </a:lnTo>
                  <a:lnTo>
                    <a:pt x="212306" y="331606"/>
                  </a:lnTo>
                  <a:lnTo>
                    <a:pt x="204215" y="293370"/>
                  </a:lnTo>
                  <a:close/>
                </a:path>
                <a:path w="556260" h="574675">
                  <a:moveTo>
                    <a:pt x="352044" y="97536"/>
                  </a:moveTo>
                  <a:lnTo>
                    <a:pt x="360068" y="59578"/>
                  </a:lnTo>
                  <a:lnTo>
                    <a:pt x="381952" y="28575"/>
                  </a:lnTo>
                  <a:lnTo>
                    <a:pt x="414408" y="7667"/>
                  </a:lnTo>
                  <a:lnTo>
                    <a:pt x="454151" y="0"/>
                  </a:lnTo>
                  <a:lnTo>
                    <a:pt x="493895" y="7667"/>
                  </a:lnTo>
                  <a:lnTo>
                    <a:pt x="526351" y="28575"/>
                  </a:lnTo>
                  <a:lnTo>
                    <a:pt x="548235" y="59578"/>
                  </a:lnTo>
                  <a:lnTo>
                    <a:pt x="556260" y="97536"/>
                  </a:lnTo>
                  <a:lnTo>
                    <a:pt x="548235" y="135493"/>
                  </a:lnTo>
                  <a:lnTo>
                    <a:pt x="526351" y="166497"/>
                  </a:lnTo>
                  <a:lnTo>
                    <a:pt x="493895" y="187404"/>
                  </a:lnTo>
                  <a:lnTo>
                    <a:pt x="454151" y="195072"/>
                  </a:lnTo>
                  <a:lnTo>
                    <a:pt x="414408" y="187404"/>
                  </a:lnTo>
                  <a:lnTo>
                    <a:pt x="381952" y="166497"/>
                  </a:lnTo>
                  <a:lnTo>
                    <a:pt x="360068" y="135493"/>
                  </a:lnTo>
                  <a:lnTo>
                    <a:pt x="352044" y="9753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646167" y="1144651"/>
            <a:ext cx="1021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800" b="1" spc="5" dirty="0">
                <a:solidFill>
                  <a:srgbClr val="3A3838"/>
                </a:solidFill>
                <a:latin typeface="Calibri"/>
                <a:cs typeface="Calibri"/>
              </a:rPr>
              <a:t>n</a:t>
            </a:r>
            <a:r>
              <a:rPr sz="1800" b="1" dirty="0">
                <a:solidFill>
                  <a:srgbClr val="3A3838"/>
                </a:solidFill>
                <a:latin typeface="Calibri"/>
                <a:cs typeface="Calibri"/>
              </a:rPr>
              <a:t>alo</a:t>
            </a:r>
            <a:r>
              <a:rPr sz="1800" b="1" spc="-10" dirty="0">
                <a:solidFill>
                  <a:srgbClr val="3A3838"/>
                </a:solidFill>
                <a:latin typeface="Calibri"/>
                <a:cs typeface="Calibri"/>
              </a:rPr>
              <a:t>gou</a:t>
            </a:r>
            <a:r>
              <a:rPr sz="1800" b="1" dirty="0">
                <a:solidFill>
                  <a:srgbClr val="3A3838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719059" y="1554480"/>
            <a:ext cx="1993900" cy="1984375"/>
            <a:chOff x="7719059" y="1554480"/>
            <a:chExt cx="1993900" cy="198437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9059" y="1554480"/>
              <a:ext cx="1993392" cy="19842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8883" y="2674619"/>
              <a:ext cx="217932" cy="2072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28431" y="1877568"/>
              <a:ext cx="217932" cy="2087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35467" y="2869691"/>
              <a:ext cx="217931" cy="20878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459469" y="1144651"/>
            <a:ext cx="4991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0" dirty="0">
                <a:solidFill>
                  <a:srgbClr val="3A3838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3A3838"/>
                </a:solidFill>
                <a:latin typeface="Calibri"/>
                <a:cs typeface="Calibri"/>
              </a:rPr>
              <a:t>riad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78180" y="4326635"/>
            <a:ext cx="1995170" cy="1986280"/>
            <a:chOff x="678180" y="4326635"/>
            <a:chExt cx="1995170" cy="198628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" y="4326635"/>
              <a:ext cx="1994916" cy="198577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6000" y="4774691"/>
              <a:ext cx="217931" cy="2087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292" y="5628131"/>
              <a:ext cx="217932" cy="20726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99540" y="3887851"/>
            <a:ext cx="155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A3838"/>
                </a:solidFill>
                <a:latin typeface="Calibri"/>
                <a:cs typeface="Calibri"/>
              </a:rPr>
              <a:t>Com</a:t>
            </a:r>
            <a:r>
              <a:rPr sz="1800" b="1" dirty="0">
                <a:solidFill>
                  <a:srgbClr val="3A3838"/>
                </a:solidFill>
                <a:latin typeface="Calibri"/>
                <a:cs typeface="Calibri"/>
              </a:rPr>
              <a:t>pl</a:t>
            </a:r>
            <a:r>
              <a:rPr sz="1800" b="1" spc="5" dirty="0">
                <a:solidFill>
                  <a:srgbClr val="3A3838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3A3838"/>
                </a:solidFill>
                <a:latin typeface="Calibri"/>
                <a:cs typeface="Calibri"/>
              </a:rPr>
              <a:t>me</a:t>
            </a:r>
            <a:r>
              <a:rPr sz="1800" b="1" spc="-25" dirty="0">
                <a:solidFill>
                  <a:srgbClr val="3A3838"/>
                </a:solidFill>
                <a:latin typeface="Calibri"/>
                <a:cs typeface="Calibri"/>
              </a:rPr>
              <a:t>nt</a:t>
            </a:r>
            <a:r>
              <a:rPr sz="1800" b="1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800" b="1" spc="5" dirty="0">
                <a:solidFill>
                  <a:srgbClr val="3A3838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3A3838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181855" y="4326635"/>
            <a:ext cx="1993900" cy="1986280"/>
            <a:chOff x="4181855" y="4326635"/>
            <a:chExt cx="1993900" cy="198628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1855" y="4326635"/>
              <a:ext cx="1993392" cy="19857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6003" y="5823203"/>
              <a:ext cx="216408" cy="2087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0155" y="5242559"/>
              <a:ext cx="217932" cy="2087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7699" y="4648199"/>
              <a:ext cx="217932" cy="208787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260596" y="3887851"/>
            <a:ext cx="2023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A3838"/>
                </a:solidFill>
                <a:latin typeface="Calibri"/>
                <a:cs typeface="Calibri"/>
              </a:rPr>
              <a:t>Split</a:t>
            </a:r>
            <a:r>
              <a:rPr sz="1800" b="1" spc="-9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A3838"/>
                </a:solidFill>
                <a:latin typeface="Calibri"/>
                <a:cs typeface="Calibri"/>
              </a:rPr>
              <a:t>Complementary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2" y="6549643"/>
            <a:ext cx="16732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Source: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  <a:hlinkClick r:id="rId2"/>
              </a:rPr>
              <a:t>www.klipfolio.com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46023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2" y="6549643"/>
            <a:ext cx="2516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Source: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  <a:hlinkClick r:id="rId2"/>
              </a:rPr>
              <a:t>www.bigbookofdashboards.com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89714" cy="656311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2" y="6549643"/>
            <a:ext cx="1728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Source: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  <a:hlinkClick r:id="rId2"/>
              </a:rPr>
              <a:t>www.datapine.com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52424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445" y="6569150"/>
            <a:ext cx="18224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Source: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  <a:hlinkClick r:id="rId2"/>
              </a:rPr>
              <a:t>www.visiteedith.com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5" y="0"/>
            <a:ext cx="12185903" cy="654405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445" y="6569150"/>
            <a:ext cx="16605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Source: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  <a:hlinkClick r:id="rId2"/>
              </a:rPr>
              <a:t>www.inetsoft.com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191" y="144697"/>
            <a:ext cx="11747629" cy="55622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Let’s Go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331" y="5932623"/>
            <a:ext cx="2193219" cy="806762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721E5C9-42BE-4C0A-B4F8-2130FB0043DD}"/>
              </a:ext>
            </a:extLst>
          </p:cNvPr>
          <p:cNvGrpSpPr/>
          <p:nvPr/>
        </p:nvGrpSpPr>
        <p:grpSpPr>
          <a:xfrm>
            <a:off x="2400300" y="1066800"/>
            <a:ext cx="7391400" cy="4724400"/>
            <a:chOff x="6292298" y="1981200"/>
            <a:chExt cx="5714515" cy="346695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292298" y="3236509"/>
              <a:ext cx="1082875" cy="1686193"/>
            </a:xfrm>
            <a:prstGeom prst="rect">
              <a:avLst/>
            </a:prstGeom>
          </p:spPr>
        </p:pic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9980006-5CF7-43EF-8AC6-639FD00C564A}"/>
                </a:ext>
              </a:extLst>
            </p:cNvPr>
            <p:cNvSpPr/>
            <p:nvPr/>
          </p:nvSpPr>
          <p:spPr>
            <a:xfrm rot="20938260">
              <a:off x="7688431" y="3490178"/>
              <a:ext cx="1227893" cy="1655711"/>
            </a:xfrm>
            <a:custGeom>
              <a:avLst/>
              <a:gdLst>
                <a:gd name="connsiteX0" fmla="*/ 0 w 1227893"/>
                <a:gd name="connsiteY0" fmla="*/ 0 h 1655711"/>
                <a:gd name="connsiteX1" fmla="*/ 1227893 w 1227893"/>
                <a:gd name="connsiteY1" fmla="*/ 0 h 1655711"/>
                <a:gd name="connsiteX2" fmla="*/ 1227893 w 1227893"/>
                <a:gd name="connsiteY2" fmla="*/ 1655711 h 1655711"/>
                <a:gd name="connsiteX3" fmla="*/ 0 w 1227893"/>
                <a:gd name="connsiteY3" fmla="*/ 1655711 h 165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7893" h="1655711">
                  <a:moveTo>
                    <a:pt x="0" y="0"/>
                  </a:moveTo>
                  <a:lnTo>
                    <a:pt x="1227893" y="0"/>
                  </a:lnTo>
                  <a:lnTo>
                    <a:pt x="1227893" y="1655711"/>
                  </a:lnTo>
                  <a:lnTo>
                    <a:pt x="0" y="1655711"/>
                  </a:lnTo>
                  <a:close/>
                </a:path>
              </a:pathLst>
            </a:custGeom>
            <a:solidFill>
              <a:schemeClr val="accent4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aphic 16" descr="Laptop with phone and calculator">
              <a:extLst>
                <a:ext uri="{FF2B5EF4-FFF2-40B4-BE49-F238E27FC236}">
                  <a16:creationId xmlns:a16="http://schemas.microsoft.com/office/drawing/2014/main" id="{2BB80978-C86E-4293-A09A-350153F2265A}"/>
                </a:ext>
              </a:extLst>
            </p:cNvPr>
            <p:cNvGrpSpPr/>
            <p:nvPr/>
          </p:nvGrpSpPr>
          <p:grpSpPr>
            <a:xfrm>
              <a:off x="8269280" y="3697987"/>
              <a:ext cx="1227931" cy="1655762"/>
              <a:chOff x="8855229" y="3749059"/>
              <a:chExt cx="1227931" cy="1655762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878644B-5BED-41E3-B3F5-326B5141ECBD}"/>
                  </a:ext>
                </a:extLst>
              </p:cNvPr>
              <p:cNvSpPr/>
              <p:nvPr/>
            </p:nvSpPr>
            <p:spPr>
              <a:xfrm>
                <a:off x="8855229" y="3749059"/>
                <a:ext cx="1227931" cy="1655762"/>
              </a:xfrm>
              <a:custGeom>
                <a:avLst/>
                <a:gdLst>
                  <a:gd name="connsiteX0" fmla="*/ 0 w 1227931"/>
                  <a:gd name="connsiteY0" fmla="*/ 0 h 1655762"/>
                  <a:gd name="connsiteX1" fmla="*/ 1227931 w 1227931"/>
                  <a:gd name="connsiteY1" fmla="*/ 0 h 1655762"/>
                  <a:gd name="connsiteX2" fmla="*/ 1227931 w 1227931"/>
                  <a:gd name="connsiteY2" fmla="*/ 1655763 h 1655762"/>
                  <a:gd name="connsiteX3" fmla="*/ 0 w 1227931"/>
                  <a:gd name="connsiteY3" fmla="*/ 1655763 h 1655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7931" h="1655762">
                    <a:moveTo>
                      <a:pt x="0" y="0"/>
                    </a:moveTo>
                    <a:lnTo>
                      <a:pt x="1227931" y="0"/>
                    </a:lnTo>
                    <a:lnTo>
                      <a:pt x="1227931" y="1655763"/>
                    </a:lnTo>
                    <a:lnTo>
                      <a:pt x="0" y="1655763"/>
                    </a:lnTo>
                    <a:close/>
                  </a:path>
                </a:pathLst>
              </a:custGeom>
              <a:solidFill>
                <a:srgbClr val="F2F2F2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900FA23-71E5-4B29-A7EA-95F6353B88B1}"/>
                  </a:ext>
                </a:extLst>
              </p:cNvPr>
              <p:cNvSpPr/>
              <p:nvPr/>
            </p:nvSpPr>
            <p:spPr>
              <a:xfrm>
                <a:off x="9030251" y="4020109"/>
                <a:ext cx="877887" cy="1130141"/>
              </a:xfrm>
              <a:custGeom>
                <a:avLst/>
                <a:gdLst>
                  <a:gd name="connsiteX0" fmla="*/ 877888 w 877887"/>
                  <a:gd name="connsiteY0" fmla="*/ 1130141 h 1130141"/>
                  <a:gd name="connsiteX1" fmla="*/ 0 w 877887"/>
                  <a:gd name="connsiteY1" fmla="*/ 1130141 h 1130141"/>
                  <a:gd name="connsiteX2" fmla="*/ 0 w 877887"/>
                  <a:gd name="connsiteY2" fmla="*/ 1124585 h 1130141"/>
                  <a:gd name="connsiteX3" fmla="*/ 877888 w 877887"/>
                  <a:gd name="connsiteY3" fmla="*/ 1124585 h 1130141"/>
                  <a:gd name="connsiteX4" fmla="*/ 877888 w 877887"/>
                  <a:gd name="connsiteY4" fmla="*/ 1130141 h 1130141"/>
                  <a:gd name="connsiteX5" fmla="*/ 877888 w 877887"/>
                  <a:gd name="connsiteY5" fmla="*/ 1073468 h 1130141"/>
                  <a:gd name="connsiteX6" fmla="*/ 0 w 877887"/>
                  <a:gd name="connsiteY6" fmla="*/ 1073468 h 1130141"/>
                  <a:gd name="connsiteX7" fmla="*/ 0 w 877887"/>
                  <a:gd name="connsiteY7" fmla="*/ 1079024 h 1130141"/>
                  <a:gd name="connsiteX8" fmla="*/ 877888 w 877887"/>
                  <a:gd name="connsiteY8" fmla="*/ 1079024 h 1130141"/>
                  <a:gd name="connsiteX9" fmla="*/ 877888 w 877887"/>
                  <a:gd name="connsiteY9" fmla="*/ 1073468 h 1130141"/>
                  <a:gd name="connsiteX10" fmla="*/ 877888 w 877887"/>
                  <a:gd name="connsiteY10" fmla="*/ 1022350 h 1130141"/>
                  <a:gd name="connsiteX11" fmla="*/ 0 w 877887"/>
                  <a:gd name="connsiteY11" fmla="*/ 1022350 h 1130141"/>
                  <a:gd name="connsiteX12" fmla="*/ 0 w 877887"/>
                  <a:gd name="connsiteY12" fmla="*/ 1027906 h 1130141"/>
                  <a:gd name="connsiteX13" fmla="*/ 877888 w 877887"/>
                  <a:gd name="connsiteY13" fmla="*/ 1027906 h 1130141"/>
                  <a:gd name="connsiteX14" fmla="*/ 877888 w 877887"/>
                  <a:gd name="connsiteY14" fmla="*/ 1022350 h 1130141"/>
                  <a:gd name="connsiteX15" fmla="*/ 877888 w 877887"/>
                  <a:gd name="connsiteY15" fmla="*/ 971233 h 1130141"/>
                  <a:gd name="connsiteX16" fmla="*/ 0 w 877887"/>
                  <a:gd name="connsiteY16" fmla="*/ 971233 h 1130141"/>
                  <a:gd name="connsiteX17" fmla="*/ 0 w 877887"/>
                  <a:gd name="connsiteY17" fmla="*/ 976789 h 1130141"/>
                  <a:gd name="connsiteX18" fmla="*/ 877888 w 877887"/>
                  <a:gd name="connsiteY18" fmla="*/ 976789 h 1130141"/>
                  <a:gd name="connsiteX19" fmla="*/ 877888 w 877887"/>
                  <a:gd name="connsiteY19" fmla="*/ 971233 h 1130141"/>
                  <a:gd name="connsiteX20" fmla="*/ 877888 w 877887"/>
                  <a:gd name="connsiteY20" fmla="*/ 920115 h 1130141"/>
                  <a:gd name="connsiteX21" fmla="*/ 0 w 877887"/>
                  <a:gd name="connsiteY21" fmla="*/ 920115 h 1130141"/>
                  <a:gd name="connsiteX22" fmla="*/ 0 w 877887"/>
                  <a:gd name="connsiteY22" fmla="*/ 925671 h 1130141"/>
                  <a:gd name="connsiteX23" fmla="*/ 877888 w 877887"/>
                  <a:gd name="connsiteY23" fmla="*/ 925671 h 1130141"/>
                  <a:gd name="connsiteX24" fmla="*/ 877888 w 877887"/>
                  <a:gd name="connsiteY24" fmla="*/ 920115 h 1130141"/>
                  <a:gd name="connsiteX25" fmla="*/ 877888 w 877887"/>
                  <a:gd name="connsiteY25" fmla="*/ 868998 h 1130141"/>
                  <a:gd name="connsiteX26" fmla="*/ 0 w 877887"/>
                  <a:gd name="connsiteY26" fmla="*/ 868998 h 1130141"/>
                  <a:gd name="connsiteX27" fmla="*/ 0 w 877887"/>
                  <a:gd name="connsiteY27" fmla="*/ 874554 h 1130141"/>
                  <a:gd name="connsiteX28" fmla="*/ 877888 w 877887"/>
                  <a:gd name="connsiteY28" fmla="*/ 874554 h 1130141"/>
                  <a:gd name="connsiteX29" fmla="*/ 877888 w 877887"/>
                  <a:gd name="connsiteY29" fmla="*/ 868998 h 1130141"/>
                  <a:gd name="connsiteX30" fmla="*/ 877888 w 877887"/>
                  <a:gd name="connsiteY30" fmla="*/ 817880 h 1130141"/>
                  <a:gd name="connsiteX31" fmla="*/ 0 w 877887"/>
                  <a:gd name="connsiteY31" fmla="*/ 817880 h 1130141"/>
                  <a:gd name="connsiteX32" fmla="*/ 0 w 877887"/>
                  <a:gd name="connsiteY32" fmla="*/ 823436 h 1130141"/>
                  <a:gd name="connsiteX33" fmla="*/ 877888 w 877887"/>
                  <a:gd name="connsiteY33" fmla="*/ 823436 h 1130141"/>
                  <a:gd name="connsiteX34" fmla="*/ 877888 w 877887"/>
                  <a:gd name="connsiteY34" fmla="*/ 817880 h 1130141"/>
                  <a:gd name="connsiteX35" fmla="*/ 877888 w 877887"/>
                  <a:gd name="connsiteY35" fmla="*/ 766763 h 1130141"/>
                  <a:gd name="connsiteX36" fmla="*/ 0 w 877887"/>
                  <a:gd name="connsiteY36" fmla="*/ 766763 h 1130141"/>
                  <a:gd name="connsiteX37" fmla="*/ 0 w 877887"/>
                  <a:gd name="connsiteY37" fmla="*/ 772319 h 1130141"/>
                  <a:gd name="connsiteX38" fmla="*/ 877888 w 877887"/>
                  <a:gd name="connsiteY38" fmla="*/ 772319 h 1130141"/>
                  <a:gd name="connsiteX39" fmla="*/ 877888 w 877887"/>
                  <a:gd name="connsiteY39" fmla="*/ 766763 h 1130141"/>
                  <a:gd name="connsiteX40" fmla="*/ 877888 w 877887"/>
                  <a:gd name="connsiteY40" fmla="*/ 715645 h 1130141"/>
                  <a:gd name="connsiteX41" fmla="*/ 0 w 877887"/>
                  <a:gd name="connsiteY41" fmla="*/ 715645 h 1130141"/>
                  <a:gd name="connsiteX42" fmla="*/ 0 w 877887"/>
                  <a:gd name="connsiteY42" fmla="*/ 721202 h 1130141"/>
                  <a:gd name="connsiteX43" fmla="*/ 877888 w 877887"/>
                  <a:gd name="connsiteY43" fmla="*/ 721202 h 1130141"/>
                  <a:gd name="connsiteX44" fmla="*/ 877888 w 877887"/>
                  <a:gd name="connsiteY44" fmla="*/ 715645 h 1130141"/>
                  <a:gd name="connsiteX45" fmla="*/ 877888 w 877887"/>
                  <a:gd name="connsiteY45" fmla="*/ 664528 h 1130141"/>
                  <a:gd name="connsiteX46" fmla="*/ 0 w 877887"/>
                  <a:gd name="connsiteY46" fmla="*/ 664528 h 1130141"/>
                  <a:gd name="connsiteX47" fmla="*/ 0 w 877887"/>
                  <a:gd name="connsiteY47" fmla="*/ 670084 h 1130141"/>
                  <a:gd name="connsiteX48" fmla="*/ 877888 w 877887"/>
                  <a:gd name="connsiteY48" fmla="*/ 670084 h 1130141"/>
                  <a:gd name="connsiteX49" fmla="*/ 877888 w 877887"/>
                  <a:gd name="connsiteY49" fmla="*/ 664528 h 1130141"/>
                  <a:gd name="connsiteX50" fmla="*/ 877888 w 877887"/>
                  <a:gd name="connsiteY50" fmla="*/ 613410 h 1130141"/>
                  <a:gd name="connsiteX51" fmla="*/ 0 w 877887"/>
                  <a:gd name="connsiteY51" fmla="*/ 613410 h 1130141"/>
                  <a:gd name="connsiteX52" fmla="*/ 0 w 877887"/>
                  <a:gd name="connsiteY52" fmla="*/ 618966 h 1130141"/>
                  <a:gd name="connsiteX53" fmla="*/ 877888 w 877887"/>
                  <a:gd name="connsiteY53" fmla="*/ 618966 h 1130141"/>
                  <a:gd name="connsiteX54" fmla="*/ 877888 w 877887"/>
                  <a:gd name="connsiteY54" fmla="*/ 613410 h 1130141"/>
                  <a:gd name="connsiteX55" fmla="*/ 877888 w 877887"/>
                  <a:gd name="connsiteY55" fmla="*/ 562293 h 1130141"/>
                  <a:gd name="connsiteX56" fmla="*/ 0 w 877887"/>
                  <a:gd name="connsiteY56" fmla="*/ 562293 h 1130141"/>
                  <a:gd name="connsiteX57" fmla="*/ 0 w 877887"/>
                  <a:gd name="connsiteY57" fmla="*/ 567849 h 1130141"/>
                  <a:gd name="connsiteX58" fmla="*/ 877888 w 877887"/>
                  <a:gd name="connsiteY58" fmla="*/ 567849 h 1130141"/>
                  <a:gd name="connsiteX59" fmla="*/ 877888 w 877887"/>
                  <a:gd name="connsiteY59" fmla="*/ 562293 h 1130141"/>
                  <a:gd name="connsiteX60" fmla="*/ 877888 w 877887"/>
                  <a:gd name="connsiteY60" fmla="*/ 511175 h 1130141"/>
                  <a:gd name="connsiteX61" fmla="*/ 0 w 877887"/>
                  <a:gd name="connsiteY61" fmla="*/ 511175 h 1130141"/>
                  <a:gd name="connsiteX62" fmla="*/ 0 w 877887"/>
                  <a:gd name="connsiteY62" fmla="*/ 516731 h 1130141"/>
                  <a:gd name="connsiteX63" fmla="*/ 877888 w 877887"/>
                  <a:gd name="connsiteY63" fmla="*/ 516731 h 1130141"/>
                  <a:gd name="connsiteX64" fmla="*/ 877888 w 877887"/>
                  <a:gd name="connsiteY64" fmla="*/ 511175 h 1130141"/>
                  <a:gd name="connsiteX65" fmla="*/ 877888 w 877887"/>
                  <a:gd name="connsiteY65" fmla="*/ 460058 h 1130141"/>
                  <a:gd name="connsiteX66" fmla="*/ 0 w 877887"/>
                  <a:gd name="connsiteY66" fmla="*/ 460058 h 1130141"/>
                  <a:gd name="connsiteX67" fmla="*/ 0 w 877887"/>
                  <a:gd name="connsiteY67" fmla="*/ 465614 h 1130141"/>
                  <a:gd name="connsiteX68" fmla="*/ 877888 w 877887"/>
                  <a:gd name="connsiteY68" fmla="*/ 465614 h 1130141"/>
                  <a:gd name="connsiteX69" fmla="*/ 877888 w 877887"/>
                  <a:gd name="connsiteY69" fmla="*/ 460058 h 1130141"/>
                  <a:gd name="connsiteX70" fmla="*/ 877888 w 877887"/>
                  <a:gd name="connsiteY70" fmla="*/ 408940 h 1130141"/>
                  <a:gd name="connsiteX71" fmla="*/ 0 w 877887"/>
                  <a:gd name="connsiteY71" fmla="*/ 408940 h 1130141"/>
                  <a:gd name="connsiteX72" fmla="*/ 0 w 877887"/>
                  <a:gd name="connsiteY72" fmla="*/ 414496 h 1130141"/>
                  <a:gd name="connsiteX73" fmla="*/ 877888 w 877887"/>
                  <a:gd name="connsiteY73" fmla="*/ 414496 h 1130141"/>
                  <a:gd name="connsiteX74" fmla="*/ 877888 w 877887"/>
                  <a:gd name="connsiteY74" fmla="*/ 408940 h 1130141"/>
                  <a:gd name="connsiteX75" fmla="*/ 877888 w 877887"/>
                  <a:gd name="connsiteY75" fmla="*/ 357823 h 1130141"/>
                  <a:gd name="connsiteX76" fmla="*/ 0 w 877887"/>
                  <a:gd name="connsiteY76" fmla="*/ 357823 h 1130141"/>
                  <a:gd name="connsiteX77" fmla="*/ 0 w 877887"/>
                  <a:gd name="connsiteY77" fmla="*/ 363379 h 1130141"/>
                  <a:gd name="connsiteX78" fmla="*/ 877888 w 877887"/>
                  <a:gd name="connsiteY78" fmla="*/ 363379 h 1130141"/>
                  <a:gd name="connsiteX79" fmla="*/ 877888 w 877887"/>
                  <a:gd name="connsiteY79" fmla="*/ 357823 h 1130141"/>
                  <a:gd name="connsiteX80" fmla="*/ 877888 w 877887"/>
                  <a:gd name="connsiteY80" fmla="*/ 306705 h 1130141"/>
                  <a:gd name="connsiteX81" fmla="*/ 0 w 877887"/>
                  <a:gd name="connsiteY81" fmla="*/ 306705 h 1130141"/>
                  <a:gd name="connsiteX82" fmla="*/ 0 w 877887"/>
                  <a:gd name="connsiteY82" fmla="*/ 312261 h 1130141"/>
                  <a:gd name="connsiteX83" fmla="*/ 877888 w 877887"/>
                  <a:gd name="connsiteY83" fmla="*/ 312261 h 1130141"/>
                  <a:gd name="connsiteX84" fmla="*/ 877888 w 877887"/>
                  <a:gd name="connsiteY84" fmla="*/ 306705 h 1130141"/>
                  <a:gd name="connsiteX85" fmla="*/ 877888 w 877887"/>
                  <a:gd name="connsiteY85" fmla="*/ 255588 h 1130141"/>
                  <a:gd name="connsiteX86" fmla="*/ 0 w 877887"/>
                  <a:gd name="connsiteY86" fmla="*/ 255588 h 1130141"/>
                  <a:gd name="connsiteX87" fmla="*/ 0 w 877887"/>
                  <a:gd name="connsiteY87" fmla="*/ 261144 h 1130141"/>
                  <a:gd name="connsiteX88" fmla="*/ 877888 w 877887"/>
                  <a:gd name="connsiteY88" fmla="*/ 261144 h 1130141"/>
                  <a:gd name="connsiteX89" fmla="*/ 877888 w 877887"/>
                  <a:gd name="connsiteY89" fmla="*/ 255588 h 1130141"/>
                  <a:gd name="connsiteX90" fmla="*/ 877888 w 877887"/>
                  <a:gd name="connsiteY90" fmla="*/ 204470 h 1130141"/>
                  <a:gd name="connsiteX91" fmla="*/ 0 w 877887"/>
                  <a:gd name="connsiteY91" fmla="*/ 204470 h 1130141"/>
                  <a:gd name="connsiteX92" fmla="*/ 0 w 877887"/>
                  <a:gd name="connsiteY92" fmla="*/ 210027 h 1130141"/>
                  <a:gd name="connsiteX93" fmla="*/ 877888 w 877887"/>
                  <a:gd name="connsiteY93" fmla="*/ 210027 h 1130141"/>
                  <a:gd name="connsiteX94" fmla="*/ 877888 w 877887"/>
                  <a:gd name="connsiteY94" fmla="*/ 204470 h 1130141"/>
                  <a:gd name="connsiteX95" fmla="*/ 877888 w 877887"/>
                  <a:gd name="connsiteY95" fmla="*/ 153353 h 1130141"/>
                  <a:gd name="connsiteX96" fmla="*/ 0 w 877887"/>
                  <a:gd name="connsiteY96" fmla="*/ 153353 h 1130141"/>
                  <a:gd name="connsiteX97" fmla="*/ 0 w 877887"/>
                  <a:gd name="connsiteY97" fmla="*/ 158909 h 1130141"/>
                  <a:gd name="connsiteX98" fmla="*/ 877888 w 877887"/>
                  <a:gd name="connsiteY98" fmla="*/ 158909 h 1130141"/>
                  <a:gd name="connsiteX99" fmla="*/ 877888 w 877887"/>
                  <a:gd name="connsiteY99" fmla="*/ 153353 h 1130141"/>
                  <a:gd name="connsiteX100" fmla="*/ 877888 w 877887"/>
                  <a:gd name="connsiteY100" fmla="*/ 102235 h 1130141"/>
                  <a:gd name="connsiteX101" fmla="*/ 0 w 877887"/>
                  <a:gd name="connsiteY101" fmla="*/ 102235 h 1130141"/>
                  <a:gd name="connsiteX102" fmla="*/ 0 w 877887"/>
                  <a:gd name="connsiteY102" fmla="*/ 107791 h 1130141"/>
                  <a:gd name="connsiteX103" fmla="*/ 877888 w 877887"/>
                  <a:gd name="connsiteY103" fmla="*/ 107791 h 1130141"/>
                  <a:gd name="connsiteX104" fmla="*/ 877888 w 877887"/>
                  <a:gd name="connsiteY104" fmla="*/ 102235 h 1130141"/>
                  <a:gd name="connsiteX105" fmla="*/ 877888 w 877887"/>
                  <a:gd name="connsiteY105" fmla="*/ 51118 h 1130141"/>
                  <a:gd name="connsiteX106" fmla="*/ 0 w 877887"/>
                  <a:gd name="connsiteY106" fmla="*/ 51118 h 1130141"/>
                  <a:gd name="connsiteX107" fmla="*/ 0 w 877887"/>
                  <a:gd name="connsiteY107" fmla="*/ 56674 h 1130141"/>
                  <a:gd name="connsiteX108" fmla="*/ 877888 w 877887"/>
                  <a:gd name="connsiteY108" fmla="*/ 56674 h 1130141"/>
                  <a:gd name="connsiteX109" fmla="*/ 877888 w 877887"/>
                  <a:gd name="connsiteY109" fmla="*/ 51118 h 1130141"/>
                  <a:gd name="connsiteX110" fmla="*/ 877888 w 877887"/>
                  <a:gd name="connsiteY110" fmla="*/ 0 h 1130141"/>
                  <a:gd name="connsiteX111" fmla="*/ 0 w 877887"/>
                  <a:gd name="connsiteY111" fmla="*/ 0 h 1130141"/>
                  <a:gd name="connsiteX112" fmla="*/ 0 w 877887"/>
                  <a:gd name="connsiteY112" fmla="*/ 5556 h 1130141"/>
                  <a:gd name="connsiteX113" fmla="*/ 877888 w 877887"/>
                  <a:gd name="connsiteY113" fmla="*/ 5556 h 1130141"/>
                  <a:gd name="connsiteX114" fmla="*/ 877888 w 877887"/>
                  <a:gd name="connsiteY114" fmla="*/ 0 h 1130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</a:cxnLst>
                <a:rect l="l" t="t" r="r" b="b"/>
                <a:pathLst>
                  <a:path w="877887" h="1130141">
                    <a:moveTo>
                      <a:pt x="877888" y="1130141"/>
                    </a:moveTo>
                    <a:lnTo>
                      <a:pt x="0" y="1130141"/>
                    </a:lnTo>
                    <a:lnTo>
                      <a:pt x="0" y="1124585"/>
                    </a:lnTo>
                    <a:lnTo>
                      <a:pt x="877888" y="1124585"/>
                    </a:lnTo>
                    <a:lnTo>
                      <a:pt x="877888" y="1130141"/>
                    </a:lnTo>
                    <a:close/>
                    <a:moveTo>
                      <a:pt x="877888" y="1073468"/>
                    </a:moveTo>
                    <a:lnTo>
                      <a:pt x="0" y="1073468"/>
                    </a:lnTo>
                    <a:lnTo>
                      <a:pt x="0" y="1079024"/>
                    </a:lnTo>
                    <a:lnTo>
                      <a:pt x="877888" y="1079024"/>
                    </a:lnTo>
                    <a:lnTo>
                      <a:pt x="877888" y="1073468"/>
                    </a:lnTo>
                    <a:close/>
                    <a:moveTo>
                      <a:pt x="877888" y="1022350"/>
                    </a:moveTo>
                    <a:lnTo>
                      <a:pt x="0" y="1022350"/>
                    </a:lnTo>
                    <a:lnTo>
                      <a:pt x="0" y="1027906"/>
                    </a:lnTo>
                    <a:lnTo>
                      <a:pt x="877888" y="1027906"/>
                    </a:lnTo>
                    <a:lnTo>
                      <a:pt x="877888" y="1022350"/>
                    </a:lnTo>
                    <a:close/>
                    <a:moveTo>
                      <a:pt x="877888" y="971233"/>
                    </a:moveTo>
                    <a:lnTo>
                      <a:pt x="0" y="971233"/>
                    </a:lnTo>
                    <a:lnTo>
                      <a:pt x="0" y="976789"/>
                    </a:lnTo>
                    <a:lnTo>
                      <a:pt x="877888" y="976789"/>
                    </a:lnTo>
                    <a:lnTo>
                      <a:pt x="877888" y="971233"/>
                    </a:lnTo>
                    <a:close/>
                    <a:moveTo>
                      <a:pt x="877888" y="920115"/>
                    </a:moveTo>
                    <a:lnTo>
                      <a:pt x="0" y="920115"/>
                    </a:lnTo>
                    <a:lnTo>
                      <a:pt x="0" y="925671"/>
                    </a:lnTo>
                    <a:lnTo>
                      <a:pt x="877888" y="925671"/>
                    </a:lnTo>
                    <a:lnTo>
                      <a:pt x="877888" y="920115"/>
                    </a:lnTo>
                    <a:close/>
                    <a:moveTo>
                      <a:pt x="877888" y="868998"/>
                    </a:moveTo>
                    <a:lnTo>
                      <a:pt x="0" y="868998"/>
                    </a:lnTo>
                    <a:lnTo>
                      <a:pt x="0" y="874554"/>
                    </a:lnTo>
                    <a:lnTo>
                      <a:pt x="877888" y="874554"/>
                    </a:lnTo>
                    <a:lnTo>
                      <a:pt x="877888" y="868998"/>
                    </a:lnTo>
                    <a:close/>
                    <a:moveTo>
                      <a:pt x="877888" y="817880"/>
                    </a:moveTo>
                    <a:lnTo>
                      <a:pt x="0" y="817880"/>
                    </a:lnTo>
                    <a:lnTo>
                      <a:pt x="0" y="823436"/>
                    </a:lnTo>
                    <a:lnTo>
                      <a:pt x="877888" y="823436"/>
                    </a:lnTo>
                    <a:lnTo>
                      <a:pt x="877888" y="817880"/>
                    </a:lnTo>
                    <a:close/>
                    <a:moveTo>
                      <a:pt x="877888" y="766763"/>
                    </a:moveTo>
                    <a:lnTo>
                      <a:pt x="0" y="766763"/>
                    </a:lnTo>
                    <a:lnTo>
                      <a:pt x="0" y="772319"/>
                    </a:lnTo>
                    <a:lnTo>
                      <a:pt x="877888" y="772319"/>
                    </a:lnTo>
                    <a:lnTo>
                      <a:pt x="877888" y="766763"/>
                    </a:lnTo>
                    <a:close/>
                    <a:moveTo>
                      <a:pt x="877888" y="715645"/>
                    </a:moveTo>
                    <a:lnTo>
                      <a:pt x="0" y="715645"/>
                    </a:lnTo>
                    <a:lnTo>
                      <a:pt x="0" y="721202"/>
                    </a:lnTo>
                    <a:lnTo>
                      <a:pt x="877888" y="721202"/>
                    </a:lnTo>
                    <a:lnTo>
                      <a:pt x="877888" y="715645"/>
                    </a:lnTo>
                    <a:close/>
                    <a:moveTo>
                      <a:pt x="877888" y="664528"/>
                    </a:moveTo>
                    <a:lnTo>
                      <a:pt x="0" y="664528"/>
                    </a:lnTo>
                    <a:lnTo>
                      <a:pt x="0" y="670084"/>
                    </a:lnTo>
                    <a:lnTo>
                      <a:pt x="877888" y="670084"/>
                    </a:lnTo>
                    <a:lnTo>
                      <a:pt x="877888" y="664528"/>
                    </a:lnTo>
                    <a:close/>
                    <a:moveTo>
                      <a:pt x="877888" y="613410"/>
                    </a:moveTo>
                    <a:lnTo>
                      <a:pt x="0" y="613410"/>
                    </a:lnTo>
                    <a:lnTo>
                      <a:pt x="0" y="618966"/>
                    </a:lnTo>
                    <a:lnTo>
                      <a:pt x="877888" y="618966"/>
                    </a:lnTo>
                    <a:lnTo>
                      <a:pt x="877888" y="613410"/>
                    </a:lnTo>
                    <a:close/>
                    <a:moveTo>
                      <a:pt x="877888" y="562293"/>
                    </a:moveTo>
                    <a:lnTo>
                      <a:pt x="0" y="562293"/>
                    </a:lnTo>
                    <a:lnTo>
                      <a:pt x="0" y="567849"/>
                    </a:lnTo>
                    <a:lnTo>
                      <a:pt x="877888" y="567849"/>
                    </a:lnTo>
                    <a:lnTo>
                      <a:pt x="877888" y="562293"/>
                    </a:lnTo>
                    <a:close/>
                    <a:moveTo>
                      <a:pt x="877888" y="511175"/>
                    </a:moveTo>
                    <a:lnTo>
                      <a:pt x="0" y="511175"/>
                    </a:lnTo>
                    <a:lnTo>
                      <a:pt x="0" y="516731"/>
                    </a:lnTo>
                    <a:lnTo>
                      <a:pt x="877888" y="516731"/>
                    </a:lnTo>
                    <a:lnTo>
                      <a:pt x="877888" y="511175"/>
                    </a:lnTo>
                    <a:close/>
                    <a:moveTo>
                      <a:pt x="877888" y="460058"/>
                    </a:moveTo>
                    <a:lnTo>
                      <a:pt x="0" y="460058"/>
                    </a:lnTo>
                    <a:lnTo>
                      <a:pt x="0" y="465614"/>
                    </a:lnTo>
                    <a:lnTo>
                      <a:pt x="877888" y="465614"/>
                    </a:lnTo>
                    <a:lnTo>
                      <a:pt x="877888" y="460058"/>
                    </a:lnTo>
                    <a:close/>
                    <a:moveTo>
                      <a:pt x="877888" y="408940"/>
                    </a:moveTo>
                    <a:lnTo>
                      <a:pt x="0" y="408940"/>
                    </a:lnTo>
                    <a:lnTo>
                      <a:pt x="0" y="414496"/>
                    </a:lnTo>
                    <a:lnTo>
                      <a:pt x="877888" y="414496"/>
                    </a:lnTo>
                    <a:lnTo>
                      <a:pt x="877888" y="408940"/>
                    </a:lnTo>
                    <a:close/>
                    <a:moveTo>
                      <a:pt x="877888" y="357823"/>
                    </a:moveTo>
                    <a:lnTo>
                      <a:pt x="0" y="357823"/>
                    </a:lnTo>
                    <a:lnTo>
                      <a:pt x="0" y="363379"/>
                    </a:lnTo>
                    <a:lnTo>
                      <a:pt x="877888" y="363379"/>
                    </a:lnTo>
                    <a:lnTo>
                      <a:pt x="877888" y="357823"/>
                    </a:lnTo>
                    <a:close/>
                    <a:moveTo>
                      <a:pt x="877888" y="306705"/>
                    </a:moveTo>
                    <a:lnTo>
                      <a:pt x="0" y="306705"/>
                    </a:lnTo>
                    <a:lnTo>
                      <a:pt x="0" y="312261"/>
                    </a:lnTo>
                    <a:lnTo>
                      <a:pt x="877888" y="312261"/>
                    </a:lnTo>
                    <a:lnTo>
                      <a:pt x="877888" y="306705"/>
                    </a:lnTo>
                    <a:close/>
                    <a:moveTo>
                      <a:pt x="877888" y="255588"/>
                    </a:moveTo>
                    <a:lnTo>
                      <a:pt x="0" y="255588"/>
                    </a:lnTo>
                    <a:lnTo>
                      <a:pt x="0" y="261144"/>
                    </a:lnTo>
                    <a:lnTo>
                      <a:pt x="877888" y="261144"/>
                    </a:lnTo>
                    <a:lnTo>
                      <a:pt x="877888" y="255588"/>
                    </a:lnTo>
                    <a:close/>
                    <a:moveTo>
                      <a:pt x="877888" y="204470"/>
                    </a:moveTo>
                    <a:lnTo>
                      <a:pt x="0" y="204470"/>
                    </a:lnTo>
                    <a:lnTo>
                      <a:pt x="0" y="210027"/>
                    </a:lnTo>
                    <a:lnTo>
                      <a:pt x="877888" y="210027"/>
                    </a:lnTo>
                    <a:lnTo>
                      <a:pt x="877888" y="204470"/>
                    </a:lnTo>
                    <a:close/>
                    <a:moveTo>
                      <a:pt x="877888" y="153353"/>
                    </a:moveTo>
                    <a:lnTo>
                      <a:pt x="0" y="153353"/>
                    </a:lnTo>
                    <a:lnTo>
                      <a:pt x="0" y="158909"/>
                    </a:lnTo>
                    <a:lnTo>
                      <a:pt x="877888" y="158909"/>
                    </a:lnTo>
                    <a:lnTo>
                      <a:pt x="877888" y="153353"/>
                    </a:lnTo>
                    <a:close/>
                    <a:moveTo>
                      <a:pt x="877888" y="102235"/>
                    </a:moveTo>
                    <a:lnTo>
                      <a:pt x="0" y="102235"/>
                    </a:lnTo>
                    <a:lnTo>
                      <a:pt x="0" y="107791"/>
                    </a:lnTo>
                    <a:lnTo>
                      <a:pt x="877888" y="107791"/>
                    </a:lnTo>
                    <a:lnTo>
                      <a:pt x="877888" y="102235"/>
                    </a:lnTo>
                    <a:close/>
                    <a:moveTo>
                      <a:pt x="877888" y="51118"/>
                    </a:moveTo>
                    <a:lnTo>
                      <a:pt x="0" y="51118"/>
                    </a:lnTo>
                    <a:lnTo>
                      <a:pt x="0" y="56674"/>
                    </a:lnTo>
                    <a:lnTo>
                      <a:pt x="877888" y="56674"/>
                    </a:lnTo>
                    <a:lnTo>
                      <a:pt x="877888" y="51118"/>
                    </a:lnTo>
                    <a:close/>
                    <a:moveTo>
                      <a:pt x="877888" y="0"/>
                    </a:moveTo>
                    <a:lnTo>
                      <a:pt x="0" y="0"/>
                    </a:lnTo>
                    <a:lnTo>
                      <a:pt x="0" y="5556"/>
                    </a:lnTo>
                    <a:lnTo>
                      <a:pt x="877888" y="5556"/>
                    </a:lnTo>
                    <a:lnTo>
                      <a:pt x="877888" y="0"/>
                    </a:lnTo>
                    <a:close/>
                  </a:path>
                </a:pathLst>
              </a:custGeom>
              <a:solidFill>
                <a:srgbClr val="CFCFCF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D629E55-059F-4F56-884C-7DC333C7B0EF}"/>
                </a:ext>
              </a:extLst>
            </p:cNvPr>
            <p:cNvSpPr/>
            <p:nvPr/>
          </p:nvSpPr>
          <p:spPr>
            <a:xfrm>
              <a:off x="10768631" y="3596213"/>
              <a:ext cx="1238182" cy="1851937"/>
            </a:xfrm>
            <a:custGeom>
              <a:avLst/>
              <a:gdLst>
                <a:gd name="connsiteX0" fmla="*/ 1235638 w 1238182"/>
                <a:gd name="connsiteY0" fmla="*/ 252498 h 1851937"/>
                <a:gd name="connsiteX1" fmla="*/ 852007 w 1238182"/>
                <a:gd name="connsiteY1" fmla="*/ 259160 h 1851937"/>
                <a:gd name="connsiteX2" fmla="*/ 519187 w 1238182"/>
                <a:gd name="connsiteY2" fmla="*/ 275445 h 1851937"/>
                <a:gd name="connsiteX3" fmla="*/ 553825 w 1238182"/>
                <a:gd name="connsiteY3" fmla="*/ 220794 h 1851937"/>
                <a:gd name="connsiteX4" fmla="*/ 574733 w 1238182"/>
                <a:gd name="connsiteY4" fmla="*/ 159125 h 1851937"/>
                <a:gd name="connsiteX5" fmla="*/ 196336 w 1238182"/>
                <a:gd name="connsiteY5" fmla="*/ 33338 h 1851937"/>
                <a:gd name="connsiteX6" fmla="*/ 165826 w 1238182"/>
                <a:gd name="connsiteY6" fmla="*/ 33338 h 1851937"/>
                <a:gd name="connsiteX7" fmla="*/ 165826 w 1238182"/>
                <a:gd name="connsiteY7" fmla="*/ 0 h 1851937"/>
                <a:gd name="connsiteX8" fmla="*/ 0 w 1238182"/>
                <a:gd name="connsiteY8" fmla="*/ 0 h 1851937"/>
                <a:gd name="connsiteX9" fmla="*/ 0 w 1238182"/>
                <a:gd name="connsiteY9" fmla="*/ 80527 h 1851937"/>
                <a:gd name="connsiteX10" fmla="*/ 165826 w 1238182"/>
                <a:gd name="connsiteY10" fmla="*/ 80527 h 1851937"/>
                <a:gd name="connsiteX11" fmla="*/ 165826 w 1238182"/>
                <a:gd name="connsiteY11" fmla="*/ 44450 h 1851937"/>
                <a:gd name="connsiteX12" fmla="*/ 196336 w 1238182"/>
                <a:gd name="connsiteY12" fmla="*/ 44450 h 1851937"/>
                <a:gd name="connsiteX13" fmla="*/ 564376 w 1238182"/>
                <a:gd name="connsiteY13" fmla="*/ 163154 h 1851937"/>
                <a:gd name="connsiteX14" fmla="*/ 546318 w 1238182"/>
                <a:gd name="connsiteY14" fmla="*/ 212599 h 1851937"/>
                <a:gd name="connsiteX15" fmla="*/ 509175 w 1238182"/>
                <a:gd name="connsiteY15" fmla="*/ 280257 h 1851937"/>
                <a:gd name="connsiteX16" fmla="*/ 853718 w 1238182"/>
                <a:gd name="connsiteY16" fmla="*/ 270139 h 1851937"/>
                <a:gd name="connsiteX17" fmla="*/ 1225531 w 1238182"/>
                <a:gd name="connsiteY17" fmla="*/ 257115 h 1851937"/>
                <a:gd name="connsiteX18" fmla="*/ 1157667 w 1238182"/>
                <a:gd name="connsiteY18" fmla="*/ 351361 h 1851937"/>
                <a:gd name="connsiteX19" fmla="*/ 1008271 w 1238182"/>
                <a:gd name="connsiteY19" fmla="*/ 1081446 h 1851937"/>
                <a:gd name="connsiteX20" fmla="*/ 1072440 w 1238182"/>
                <a:gd name="connsiteY20" fmla="*/ 1351119 h 1851937"/>
                <a:gd name="connsiteX21" fmla="*/ 931611 w 1238182"/>
                <a:gd name="connsiteY21" fmla="*/ 1733817 h 1851937"/>
                <a:gd name="connsiteX22" fmla="*/ 508531 w 1238182"/>
                <a:gd name="connsiteY22" fmla="*/ 1826839 h 1851937"/>
                <a:gd name="connsiteX23" fmla="*/ 494512 w 1238182"/>
                <a:gd name="connsiteY23" fmla="*/ 1811332 h 1851937"/>
                <a:gd name="connsiteX24" fmla="*/ 494512 w 1238182"/>
                <a:gd name="connsiteY24" fmla="*/ 1761326 h 1851937"/>
                <a:gd name="connsiteX25" fmla="*/ 516737 w 1238182"/>
                <a:gd name="connsiteY25" fmla="*/ 1761326 h 1851937"/>
                <a:gd name="connsiteX26" fmla="*/ 516737 w 1238182"/>
                <a:gd name="connsiteY26" fmla="*/ 1644645 h 1851937"/>
                <a:gd name="connsiteX27" fmla="*/ 461175 w 1238182"/>
                <a:gd name="connsiteY27" fmla="*/ 1644645 h 1851937"/>
                <a:gd name="connsiteX28" fmla="*/ 461175 w 1238182"/>
                <a:gd name="connsiteY28" fmla="*/ 1761326 h 1851937"/>
                <a:gd name="connsiteX29" fmla="*/ 483400 w 1238182"/>
                <a:gd name="connsiteY29" fmla="*/ 1761326 h 1851937"/>
                <a:gd name="connsiteX30" fmla="*/ 483400 w 1238182"/>
                <a:gd name="connsiteY30" fmla="*/ 1811332 h 1851937"/>
                <a:gd name="connsiteX31" fmla="*/ 503535 w 1238182"/>
                <a:gd name="connsiteY31" fmla="*/ 1836763 h 1851937"/>
                <a:gd name="connsiteX32" fmla="*/ 597119 w 1238182"/>
                <a:gd name="connsiteY32" fmla="*/ 1851937 h 1851937"/>
                <a:gd name="connsiteX33" fmla="*/ 938234 w 1238182"/>
                <a:gd name="connsiteY33" fmla="*/ 1742740 h 1851937"/>
                <a:gd name="connsiteX34" fmla="*/ 1083397 w 1238182"/>
                <a:gd name="connsiteY34" fmla="*/ 1349213 h 1851937"/>
                <a:gd name="connsiteX35" fmla="*/ 1018994 w 1238182"/>
                <a:gd name="connsiteY35" fmla="*/ 1078502 h 1851937"/>
                <a:gd name="connsiteX36" fmla="*/ 959459 w 1238182"/>
                <a:gd name="connsiteY36" fmla="*/ 705083 h 1851937"/>
                <a:gd name="connsiteX37" fmla="*/ 1164857 w 1238182"/>
                <a:gd name="connsiteY37" fmla="*/ 359834 h 1851937"/>
                <a:gd name="connsiteX38" fmla="*/ 1235638 w 1238182"/>
                <a:gd name="connsiteY38" fmla="*/ 252498 h 185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238182" h="1851937">
                  <a:moveTo>
                    <a:pt x="1235638" y="252498"/>
                  </a:moveTo>
                  <a:cubicBezTo>
                    <a:pt x="1214569" y="206426"/>
                    <a:pt x="1070062" y="225228"/>
                    <a:pt x="852007" y="259160"/>
                  </a:cubicBezTo>
                  <a:cubicBezTo>
                    <a:pt x="703449" y="282280"/>
                    <a:pt x="535073" y="308489"/>
                    <a:pt x="519187" y="275445"/>
                  </a:cubicBezTo>
                  <a:cubicBezTo>
                    <a:pt x="515703" y="268195"/>
                    <a:pt x="518882" y="252826"/>
                    <a:pt x="553825" y="220794"/>
                  </a:cubicBezTo>
                  <a:cubicBezTo>
                    <a:pt x="575783" y="200664"/>
                    <a:pt x="582818" y="179917"/>
                    <a:pt x="574733" y="159125"/>
                  </a:cubicBezTo>
                  <a:cubicBezTo>
                    <a:pt x="544857" y="82327"/>
                    <a:pt x="309461" y="33338"/>
                    <a:pt x="196336" y="33338"/>
                  </a:cubicBezTo>
                  <a:lnTo>
                    <a:pt x="165826" y="33338"/>
                  </a:lnTo>
                  <a:lnTo>
                    <a:pt x="165826" y="0"/>
                  </a:lnTo>
                  <a:lnTo>
                    <a:pt x="0" y="0"/>
                  </a:lnTo>
                  <a:lnTo>
                    <a:pt x="0" y="80527"/>
                  </a:lnTo>
                  <a:lnTo>
                    <a:pt x="165826" y="80527"/>
                  </a:lnTo>
                  <a:lnTo>
                    <a:pt x="165826" y="44450"/>
                  </a:lnTo>
                  <a:lnTo>
                    <a:pt x="196336" y="44450"/>
                  </a:lnTo>
                  <a:cubicBezTo>
                    <a:pt x="323441" y="44450"/>
                    <a:pt x="538890" y="97629"/>
                    <a:pt x="564376" y="163154"/>
                  </a:cubicBezTo>
                  <a:cubicBezTo>
                    <a:pt x="570722" y="179472"/>
                    <a:pt x="564815" y="195641"/>
                    <a:pt x="546318" y="212599"/>
                  </a:cubicBezTo>
                  <a:cubicBezTo>
                    <a:pt x="513325" y="242841"/>
                    <a:pt x="501518" y="264344"/>
                    <a:pt x="509175" y="280257"/>
                  </a:cubicBezTo>
                  <a:cubicBezTo>
                    <a:pt x="527327" y="318006"/>
                    <a:pt x="651448" y="301615"/>
                    <a:pt x="853718" y="270139"/>
                  </a:cubicBezTo>
                  <a:cubicBezTo>
                    <a:pt x="1019022" y="244408"/>
                    <a:pt x="1206384" y="215255"/>
                    <a:pt x="1225531" y="257115"/>
                  </a:cubicBezTo>
                  <a:cubicBezTo>
                    <a:pt x="1231043" y="269161"/>
                    <a:pt x="1223742" y="295298"/>
                    <a:pt x="1157667" y="351361"/>
                  </a:cubicBezTo>
                  <a:cubicBezTo>
                    <a:pt x="873998" y="592052"/>
                    <a:pt x="933256" y="808018"/>
                    <a:pt x="1008271" y="1081446"/>
                  </a:cubicBezTo>
                  <a:cubicBezTo>
                    <a:pt x="1031540" y="1166251"/>
                    <a:pt x="1055599" y="1253940"/>
                    <a:pt x="1072440" y="1351119"/>
                  </a:cubicBezTo>
                  <a:cubicBezTo>
                    <a:pt x="1107767" y="1554928"/>
                    <a:pt x="1015355" y="1671726"/>
                    <a:pt x="931611" y="1733817"/>
                  </a:cubicBezTo>
                  <a:cubicBezTo>
                    <a:pt x="787165" y="1840913"/>
                    <a:pt x="570794" y="1858182"/>
                    <a:pt x="508531" y="1826839"/>
                  </a:cubicBezTo>
                  <a:cubicBezTo>
                    <a:pt x="502135" y="1823617"/>
                    <a:pt x="494512" y="1818316"/>
                    <a:pt x="494512" y="1811332"/>
                  </a:cubicBezTo>
                  <a:lnTo>
                    <a:pt x="494512" y="1761326"/>
                  </a:lnTo>
                  <a:lnTo>
                    <a:pt x="516737" y="1761326"/>
                  </a:lnTo>
                  <a:lnTo>
                    <a:pt x="516737" y="1644645"/>
                  </a:lnTo>
                  <a:lnTo>
                    <a:pt x="461175" y="1644645"/>
                  </a:lnTo>
                  <a:lnTo>
                    <a:pt x="461175" y="1761326"/>
                  </a:lnTo>
                  <a:lnTo>
                    <a:pt x="483400" y="1761326"/>
                  </a:lnTo>
                  <a:lnTo>
                    <a:pt x="483400" y="1811332"/>
                  </a:lnTo>
                  <a:cubicBezTo>
                    <a:pt x="483400" y="1818311"/>
                    <a:pt x="486894" y="1828384"/>
                    <a:pt x="503535" y="1836763"/>
                  </a:cubicBezTo>
                  <a:cubicBezTo>
                    <a:pt x="522566" y="1846342"/>
                    <a:pt x="555786" y="1851937"/>
                    <a:pt x="597119" y="1851937"/>
                  </a:cubicBezTo>
                  <a:cubicBezTo>
                    <a:pt x="692531" y="1851937"/>
                    <a:pt x="831171" y="1822128"/>
                    <a:pt x="938234" y="1742740"/>
                  </a:cubicBezTo>
                  <a:cubicBezTo>
                    <a:pt x="1024489" y="1678788"/>
                    <a:pt x="1119690" y="1558600"/>
                    <a:pt x="1083397" y="1349213"/>
                  </a:cubicBezTo>
                  <a:cubicBezTo>
                    <a:pt x="1066461" y="1251518"/>
                    <a:pt x="1042330" y="1163557"/>
                    <a:pt x="1018994" y="1078502"/>
                  </a:cubicBezTo>
                  <a:cubicBezTo>
                    <a:pt x="981106" y="940412"/>
                    <a:pt x="948386" y="821153"/>
                    <a:pt x="959459" y="705083"/>
                  </a:cubicBezTo>
                  <a:cubicBezTo>
                    <a:pt x="971572" y="578161"/>
                    <a:pt x="1036835" y="468459"/>
                    <a:pt x="1164857" y="359834"/>
                  </a:cubicBezTo>
                  <a:cubicBezTo>
                    <a:pt x="1223775" y="309844"/>
                    <a:pt x="1246267" y="275734"/>
                    <a:pt x="1235638" y="252498"/>
                  </a:cubicBezTo>
                  <a:close/>
                </a:path>
              </a:pathLst>
            </a:custGeom>
            <a:solidFill>
              <a:srgbClr val="CFCFCF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" name="Graphic 16" descr="Laptop with phone and calculator">
              <a:extLst>
                <a:ext uri="{FF2B5EF4-FFF2-40B4-BE49-F238E27FC236}">
                  <a16:creationId xmlns:a16="http://schemas.microsoft.com/office/drawing/2014/main" id="{2BB80978-C86E-4293-A09A-350153F2265A}"/>
                </a:ext>
              </a:extLst>
            </p:cNvPr>
            <p:cNvGrpSpPr/>
            <p:nvPr/>
          </p:nvGrpSpPr>
          <p:grpSpPr>
            <a:xfrm>
              <a:off x="8191471" y="1981200"/>
              <a:ext cx="2809005" cy="2820719"/>
              <a:chOff x="8777420" y="2032272"/>
              <a:chExt cx="2809005" cy="2820719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3F466A6-0FAE-457B-B9CE-58FD164053E3}"/>
                  </a:ext>
                </a:extLst>
              </p:cNvPr>
              <p:cNvSpPr/>
              <p:nvPr/>
            </p:nvSpPr>
            <p:spPr>
              <a:xfrm>
                <a:off x="11349791" y="3458372"/>
                <a:ext cx="54801" cy="155575"/>
              </a:xfrm>
              <a:custGeom>
                <a:avLst/>
                <a:gdLst>
                  <a:gd name="connsiteX0" fmla="*/ 0 w 54801"/>
                  <a:gd name="connsiteY0" fmla="*/ 0 h 155575"/>
                  <a:gd name="connsiteX1" fmla="*/ 54801 w 54801"/>
                  <a:gd name="connsiteY1" fmla="*/ 0 h 155575"/>
                  <a:gd name="connsiteX2" fmla="*/ 54801 w 54801"/>
                  <a:gd name="connsiteY2" fmla="*/ 155575 h 155575"/>
                  <a:gd name="connsiteX3" fmla="*/ 0 w 54801"/>
                  <a:gd name="connsiteY3" fmla="*/ 155575 h 15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801" h="155575">
                    <a:moveTo>
                      <a:pt x="0" y="0"/>
                    </a:moveTo>
                    <a:lnTo>
                      <a:pt x="54801" y="0"/>
                    </a:lnTo>
                    <a:lnTo>
                      <a:pt x="54801" y="155575"/>
                    </a:lnTo>
                    <a:lnTo>
                      <a:pt x="0" y="155575"/>
                    </a:lnTo>
                    <a:close/>
                  </a:path>
                </a:pathLst>
              </a:custGeom>
              <a:solidFill>
                <a:srgbClr val="737373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73C18BD-7130-4BDE-9AB0-E625D43CA44C}"/>
                  </a:ext>
                </a:extLst>
              </p:cNvPr>
              <p:cNvSpPr/>
              <p:nvPr/>
            </p:nvSpPr>
            <p:spPr>
              <a:xfrm>
                <a:off x="8997119" y="3186116"/>
                <a:ext cx="2366962" cy="1666875"/>
              </a:xfrm>
              <a:custGeom>
                <a:avLst/>
                <a:gdLst>
                  <a:gd name="connsiteX0" fmla="*/ 2300288 w 2366962"/>
                  <a:gd name="connsiteY0" fmla="*/ 1666875 h 1666875"/>
                  <a:gd name="connsiteX1" fmla="*/ 66675 w 2366962"/>
                  <a:gd name="connsiteY1" fmla="*/ 1666875 h 1666875"/>
                  <a:gd name="connsiteX2" fmla="*/ 0 w 2366962"/>
                  <a:gd name="connsiteY2" fmla="*/ 1600200 h 1666875"/>
                  <a:gd name="connsiteX3" fmla="*/ 0 w 2366962"/>
                  <a:gd name="connsiteY3" fmla="*/ 66675 h 1666875"/>
                  <a:gd name="connsiteX4" fmla="*/ 66675 w 2366962"/>
                  <a:gd name="connsiteY4" fmla="*/ 0 h 1666875"/>
                  <a:gd name="connsiteX5" fmla="*/ 2300288 w 2366962"/>
                  <a:gd name="connsiteY5" fmla="*/ 0 h 1666875"/>
                  <a:gd name="connsiteX6" fmla="*/ 2366963 w 2366962"/>
                  <a:gd name="connsiteY6" fmla="*/ 66675 h 1666875"/>
                  <a:gd name="connsiteX7" fmla="*/ 2366963 w 2366962"/>
                  <a:gd name="connsiteY7" fmla="*/ 1600200 h 1666875"/>
                  <a:gd name="connsiteX8" fmla="*/ 2300288 w 2366962"/>
                  <a:gd name="connsiteY8" fmla="*/ 1666875 h 166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66962" h="1666875">
                    <a:moveTo>
                      <a:pt x="2300288" y="1666875"/>
                    </a:moveTo>
                    <a:lnTo>
                      <a:pt x="66675" y="1666875"/>
                    </a:lnTo>
                    <a:cubicBezTo>
                      <a:pt x="29854" y="1666875"/>
                      <a:pt x="0" y="1637021"/>
                      <a:pt x="0" y="1600200"/>
                    </a:cubicBezTo>
                    <a:lnTo>
                      <a:pt x="0" y="66675"/>
                    </a:lnTo>
                    <a:cubicBezTo>
                      <a:pt x="0" y="29854"/>
                      <a:pt x="29854" y="0"/>
                      <a:pt x="66675" y="0"/>
                    </a:cubicBezTo>
                    <a:lnTo>
                      <a:pt x="2300288" y="0"/>
                    </a:lnTo>
                    <a:cubicBezTo>
                      <a:pt x="2337109" y="0"/>
                      <a:pt x="2366963" y="29854"/>
                      <a:pt x="2366963" y="66675"/>
                    </a:cubicBezTo>
                    <a:lnTo>
                      <a:pt x="2366963" y="1600200"/>
                    </a:lnTo>
                    <a:cubicBezTo>
                      <a:pt x="2366963" y="1637027"/>
                      <a:pt x="2337109" y="1666875"/>
                      <a:pt x="2300288" y="1666875"/>
                    </a:cubicBezTo>
                    <a:close/>
                  </a:path>
                </a:pathLst>
              </a:custGeom>
              <a:solidFill>
                <a:srgbClr val="737373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BD32AF9-6E6B-4E39-911E-E1CA2C57D2BA}"/>
                  </a:ext>
                </a:extLst>
              </p:cNvPr>
              <p:cNvSpPr/>
              <p:nvPr/>
            </p:nvSpPr>
            <p:spPr>
              <a:xfrm>
                <a:off x="9347163" y="3180560"/>
                <a:ext cx="1672431" cy="94456"/>
              </a:xfrm>
              <a:custGeom>
                <a:avLst/>
                <a:gdLst>
                  <a:gd name="connsiteX0" fmla="*/ 0 w 1672431"/>
                  <a:gd name="connsiteY0" fmla="*/ 0 h 94456"/>
                  <a:gd name="connsiteX1" fmla="*/ 1672431 w 1672431"/>
                  <a:gd name="connsiteY1" fmla="*/ 0 h 94456"/>
                  <a:gd name="connsiteX2" fmla="*/ 1672431 w 1672431"/>
                  <a:gd name="connsiteY2" fmla="*/ 94456 h 94456"/>
                  <a:gd name="connsiteX3" fmla="*/ 0 w 1672431"/>
                  <a:gd name="connsiteY3" fmla="*/ 94456 h 94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2431" h="94456">
                    <a:moveTo>
                      <a:pt x="0" y="0"/>
                    </a:moveTo>
                    <a:lnTo>
                      <a:pt x="1672431" y="0"/>
                    </a:lnTo>
                    <a:lnTo>
                      <a:pt x="1672431" y="94456"/>
                    </a:lnTo>
                    <a:lnTo>
                      <a:pt x="0" y="94456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181E6BA-BB41-4D4D-A3C5-C74AB1611153}"/>
                  </a:ext>
                </a:extLst>
              </p:cNvPr>
              <p:cNvSpPr/>
              <p:nvPr/>
            </p:nvSpPr>
            <p:spPr>
              <a:xfrm>
                <a:off x="9829601" y="4275141"/>
                <a:ext cx="707555" cy="466725"/>
              </a:xfrm>
              <a:custGeom>
                <a:avLst/>
                <a:gdLst>
                  <a:gd name="connsiteX0" fmla="*/ 673212 w 707555"/>
                  <a:gd name="connsiteY0" fmla="*/ 466725 h 466725"/>
                  <a:gd name="connsiteX1" fmla="*/ 34343 w 707555"/>
                  <a:gd name="connsiteY1" fmla="*/ 466725 h 466725"/>
                  <a:gd name="connsiteX2" fmla="*/ 0 w 707555"/>
                  <a:gd name="connsiteY2" fmla="*/ 432382 h 466725"/>
                  <a:gd name="connsiteX3" fmla="*/ 0 w 707555"/>
                  <a:gd name="connsiteY3" fmla="*/ 34343 h 466725"/>
                  <a:gd name="connsiteX4" fmla="*/ 34343 w 707555"/>
                  <a:gd name="connsiteY4" fmla="*/ 0 h 466725"/>
                  <a:gd name="connsiteX5" fmla="*/ 673212 w 707555"/>
                  <a:gd name="connsiteY5" fmla="*/ 0 h 466725"/>
                  <a:gd name="connsiteX6" fmla="*/ 707555 w 707555"/>
                  <a:gd name="connsiteY6" fmla="*/ 34343 h 466725"/>
                  <a:gd name="connsiteX7" fmla="*/ 707555 w 707555"/>
                  <a:gd name="connsiteY7" fmla="*/ 432382 h 466725"/>
                  <a:gd name="connsiteX8" fmla="*/ 673212 w 707555"/>
                  <a:gd name="connsiteY8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7555" h="466725">
                    <a:moveTo>
                      <a:pt x="673212" y="466725"/>
                    </a:moveTo>
                    <a:lnTo>
                      <a:pt x="34343" y="466725"/>
                    </a:lnTo>
                    <a:cubicBezTo>
                      <a:pt x="15374" y="466725"/>
                      <a:pt x="0" y="451351"/>
                      <a:pt x="0" y="432382"/>
                    </a:cubicBezTo>
                    <a:lnTo>
                      <a:pt x="0" y="34343"/>
                    </a:lnTo>
                    <a:cubicBezTo>
                      <a:pt x="0" y="15374"/>
                      <a:pt x="15374" y="0"/>
                      <a:pt x="34343" y="0"/>
                    </a:cubicBezTo>
                    <a:lnTo>
                      <a:pt x="673212" y="0"/>
                    </a:lnTo>
                    <a:cubicBezTo>
                      <a:pt x="692181" y="0"/>
                      <a:pt x="707555" y="15374"/>
                      <a:pt x="707555" y="34343"/>
                    </a:cubicBezTo>
                    <a:lnTo>
                      <a:pt x="707555" y="432382"/>
                    </a:lnTo>
                    <a:cubicBezTo>
                      <a:pt x="707555" y="451351"/>
                      <a:pt x="692181" y="466725"/>
                      <a:pt x="673212" y="466725"/>
                    </a:cubicBezTo>
                    <a:close/>
                  </a:path>
                </a:pathLst>
              </a:custGeom>
              <a:solidFill>
                <a:srgbClr val="50505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2A31EF-4553-4CC0-9D51-9AB76ACA2545}"/>
                  </a:ext>
                </a:extLst>
              </p:cNvPr>
              <p:cNvSpPr/>
              <p:nvPr/>
            </p:nvSpPr>
            <p:spPr>
              <a:xfrm>
                <a:off x="8996385" y="3456811"/>
                <a:ext cx="2368040" cy="757216"/>
              </a:xfrm>
              <a:custGeom>
                <a:avLst/>
                <a:gdLst>
                  <a:gd name="connsiteX0" fmla="*/ 0 w 2368040"/>
                  <a:gd name="connsiteY0" fmla="*/ 0 h 757216"/>
                  <a:gd name="connsiteX1" fmla="*/ 2368041 w 2368040"/>
                  <a:gd name="connsiteY1" fmla="*/ 0 h 757216"/>
                  <a:gd name="connsiteX2" fmla="*/ 2368041 w 2368040"/>
                  <a:gd name="connsiteY2" fmla="*/ 757217 h 757216"/>
                  <a:gd name="connsiteX3" fmla="*/ 0 w 2368040"/>
                  <a:gd name="connsiteY3" fmla="*/ 757217 h 75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68040" h="757216">
                    <a:moveTo>
                      <a:pt x="0" y="0"/>
                    </a:moveTo>
                    <a:lnTo>
                      <a:pt x="2368041" y="0"/>
                    </a:lnTo>
                    <a:lnTo>
                      <a:pt x="2368041" y="757217"/>
                    </a:lnTo>
                    <a:lnTo>
                      <a:pt x="0" y="757217"/>
                    </a:lnTo>
                    <a:close/>
                  </a:path>
                </a:pathLst>
              </a:custGeom>
              <a:solidFill>
                <a:srgbClr val="D2D2D2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2" name="Graphic 16" descr="Laptop with phone and calculator">
                <a:extLst>
                  <a:ext uri="{FF2B5EF4-FFF2-40B4-BE49-F238E27FC236}">
                    <a16:creationId xmlns:a16="http://schemas.microsoft.com/office/drawing/2014/main" id="{2BB80978-C86E-4293-A09A-350153F2265A}"/>
                  </a:ext>
                </a:extLst>
              </p:cNvPr>
              <p:cNvGrpSpPr/>
              <p:nvPr/>
            </p:nvGrpSpPr>
            <p:grpSpPr>
              <a:xfrm>
                <a:off x="9347163" y="3491710"/>
                <a:ext cx="1674048" cy="688975"/>
                <a:chOff x="9347163" y="3491710"/>
                <a:chExt cx="1674048" cy="688975"/>
              </a:xfrm>
              <a:solidFill>
                <a:srgbClr val="2F2F2F"/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3938C8D0-6C6A-42E6-A8D3-344AEC7CAA92}"/>
                    </a:ext>
                  </a:extLst>
                </p:cNvPr>
                <p:cNvSpPr/>
                <p:nvPr/>
              </p:nvSpPr>
              <p:spPr>
                <a:xfrm>
                  <a:off x="9347163" y="3569497"/>
                  <a:ext cx="162742" cy="100012"/>
                </a:xfrm>
                <a:custGeom>
                  <a:avLst/>
                  <a:gdLst>
                    <a:gd name="connsiteX0" fmla="*/ 151630 w 162742"/>
                    <a:gd name="connsiteY0" fmla="*/ 0 h 100012"/>
                    <a:gd name="connsiteX1" fmla="*/ 11113 w 162742"/>
                    <a:gd name="connsiteY1" fmla="*/ 0 h 100012"/>
                    <a:gd name="connsiteX2" fmla="*/ 0 w 162742"/>
                    <a:gd name="connsiteY2" fmla="*/ 11113 h 100012"/>
                    <a:gd name="connsiteX3" fmla="*/ 0 w 162742"/>
                    <a:gd name="connsiteY3" fmla="*/ 88900 h 100012"/>
                    <a:gd name="connsiteX4" fmla="*/ 11113 w 162742"/>
                    <a:gd name="connsiteY4" fmla="*/ 100013 h 100012"/>
                    <a:gd name="connsiteX5" fmla="*/ 151630 w 162742"/>
                    <a:gd name="connsiteY5" fmla="*/ 100013 h 100012"/>
                    <a:gd name="connsiteX6" fmla="*/ 162743 w 162742"/>
                    <a:gd name="connsiteY6" fmla="*/ 88900 h 100012"/>
                    <a:gd name="connsiteX7" fmla="*/ 162743 w 162742"/>
                    <a:gd name="connsiteY7" fmla="*/ 11113 h 100012"/>
                    <a:gd name="connsiteX8" fmla="*/ 151630 w 162742"/>
                    <a:gd name="connsiteY8" fmla="*/ 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2742" h="100012">
                      <a:moveTo>
                        <a:pt x="151630" y="0"/>
                      </a:moveTo>
                      <a:lnTo>
                        <a:pt x="11113" y="0"/>
                      </a:lnTo>
                      <a:cubicBezTo>
                        <a:pt x="4973" y="0"/>
                        <a:pt x="0" y="4973"/>
                        <a:pt x="0" y="11113"/>
                      </a:cubicBezTo>
                      <a:lnTo>
                        <a:pt x="0" y="88900"/>
                      </a:lnTo>
                      <a:cubicBezTo>
                        <a:pt x="0" y="95040"/>
                        <a:pt x="4973" y="100013"/>
                        <a:pt x="11113" y="100013"/>
                      </a:cubicBezTo>
                      <a:lnTo>
                        <a:pt x="151630" y="100013"/>
                      </a:lnTo>
                      <a:cubicBezTo>
                        <a:pt x="157770" y="100013"/>
                        <a:pt x="162743" y="95040"/>
                        <a:pt x="162743" y="88900"/>
                      </a:cubicBezTo>
                      <a:lnTo>
                        <a:pt x="162743" y="11113"/>
                      </a:lnTo>
                      <a:cubicBezTo>
                        <a:pt x="162743" y="4978"/>
                        <a:pt x="157770" y="0"/>
                        <a:pt x="151630" y="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41649027-B1A3-4FED-B338-69A2336AE87D}"/>
                    </a:ext>
                  </a:extLst>
                </p:cNvPr>
                <p:cNvSpPr/>
                <p:nvPr/>
              </p:nvSpPr>
              <p:spPr>
                <a:xfrm>
                  <a:off x="9530852" y="3569497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D4776264-12A2-4B6E-B054-41298D2750F9}"/>
                    </a:ext>
                  </a:extLst>
                </p:cNvPr>
                <p:cNvSpPr/>
                <p:nvPr/>
              </p:nvSpPr>
              <p:spPr>
                <a:xfrm>
                  <a:off x="9651806" y="3569497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E3C61EBE-48BA-4783-BA06-99EF3234081D}"/>
                    </a:ext>
                  </a:extLst>
                </p:cNvPr>
                <p:cNvSpPr/>
                <p:nvPr/>
              </p:nvSpPr>
              <p:spPr>
                <a:xfrm>
                  <a:off x="9772760" y="3569497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1E592C7-39D2-4FA4-8A58-D9A2A08298BA}"/>
                    </a:ext>
                  </a:extLst>
                </p:cNvPr>
                <p:cNvSpPr/>
                <p:nvPr/>
              </p:nvSpPr>
              <p:spPr>
                <a:xfrm>
                  <a:off x="9893714" y="3569497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8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245F6690-2325-408F-9A6C-9C9E8E3682D1}"/>
                    </a:ext>
                  </a:extLst>
                </p:cNvPr>
                <p:cNvSpPr/>
                <p:nvPr/>
              </p:nvSpPr>
              <p:spPr>
                <a:xfrm>
                  <a:off x="10014668" y="3569497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9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BD06CB97-72C7-435F-ABE2-F445B85C551C}"/>
                    </a:ext>
                  </a:extLst>
                </p:cNvPr>
                <p:cNvSpPr/>
                <p:nvPr/>
              </p:nvSpPr>
              <p:spPr>
                <a:xfrm>
                  <a:off x="10135628" y="3569497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34722932-DEEE-48FB-9414-0DB1F41568B0}"/>
                    </a:ext>
                  </a:extLst>
                </p:cNvPr>
                <p:cNvSpPr/>
                <p:nvPr/>
              </p:nvSpPr>
              <p:spPr>
                <a:xfrm>
                  <a:off x="10256582" y="3569497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2B943537-EE12-40CD-BD34-DC24084C98BD}"/>
                    </a:ext>
                  </a:extLst>
                </p:cNvPr>
                <p:cNvSpPr/>
                <p:nvPr/>
              </p:nvSpPr>
              <p:spPr>
                <a:xfrm>
                  <a:off x="10377536" y="3569497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8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805B3007-119E-408F-98CE-CFA8DA1A79AA}"/>
                    </a:ext>
                  </a:extLst>
                </p:cNvPr>
                <p:cNvSpPr/>
                <p:nvPr/>
              </p:nvSpPr>
              <p:spPr>
                <a:xfrm>
                  <a:off x="10498490" y="3569497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8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9D742B44-F98A-41C2-82CC-3DAAB5B49824}"/>
                    </a:ext>
                  </a:extLst>
                </p:cNvPr>
                <p:cNvSpPr/>
                <p:nvPr/>
              </p:nvSpPr>
              <p:spPr>
                <a:xfrm>
                  <a:off x="10619449" y="3569497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B3C2872A-560E-4C35-B376-14BDEE96468D}"/>
                    </a:ext>
                  </a:extLst>
                </p:cNvPr>
                <p:cNvSpPr/>
                <p:nvPr/>
              </p:nvSpPr>
              <p:spPr>
                <a:xfrm>
                  <a:off x="10740403" y="3569497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2BFE1BE-C67E-49B0-9C48-E36BB15207E4}"/>
                    </a:ext>
                  </a:extLst>
                </p:cNvPr>
                <p:cNvSpPr/>
                <p:nvPr/>
              </p:nvSpPr>
              <p:spPr>
                <a:xfrm>
                  <a:off x="9347163" y="3697291"/>
                  <a:ext cx="100012" cy="100012"/>
                </a:xfrm>
                <a:custGeom>
                  <a:avLst/>
                  <a:gdLst>
                    <a:gd name="connsiteX0" fmla="*/ 88900 w 100012"/>
                    <a:gd name="connsiteY0" fmla="*/ 100013 h 100012"/>
                    <a:gd name="connsiteX1" fmla="*/ 11113 w 100012"/>
                    <a:gd name="connsiteY1" fmla="*/ 100013 h 100012"/>
                    <a:gd name="connsiteX2" fmla="*/ 0 w 100012"/>
                    <a:gd name="connsiteY2" fmla="*/ 88900 h 100012"/>
                    <a:gd name="connsiteX3" fmla="*/ 0 w 100012"/>
                    <a:gd name="connsiteY3" fmla="*/ 11113 h 100012"/>
                    <a:gd name="connsiteX4" fmla="*/ 11113 w 100012"/>
                    <a:gd name="connsiteY4" fmla="*/ 0 h 100012"/>
                    <a:gd name="connsiteX5" fmla="*/ 88900 w 100012"/>
                    <a:gd name="connsiteY5" fmla="*/ 0 h 100012"/>
                    <a:gd name="connsiteX6" fmla="*/ 100013 w 100012"/>
                    <a:gd name="connsiteY6" fmla="*/ 11113 h 100012"/>
                    <a:gd name="connsiteX7" fmla="*/ 100013 w 100012"/>
                    <a:gd name="connsiteY7" fmla="*/ 88900 h 100012"/>
                    <a:gd name="connsiteX8" fmla="*/ 88900 w 100012"/>
                    <a:gd name="connsiteY8" fmla="*/ 100013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88900" y="100013"/>
                      </a:move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4DAD4C88-DFFD-4719-AD9F-C94B7B22B97C}"/>
                    </a:ext>
                  </a:extLst>
                </p:cNvPr>
                <p:cNvSpPr/>
                <p:nvPr/>
              </p:nvSpPr>
              <p:spPr>
                <a:xfrm>
                  <a:off x="9468117" y="3697291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8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B3ECF21E-1E30-4EDF-8B39-2355E916BAB6}"/>
                    </a:ext>
                  </a:extLst>
                </p:cNvPr>
                <p:cNvSpPr/>
                <p:nvPr/>
              </p:nvSpPr>
              <p:spPr>
                <a:xfrm>
                  <a:off x="9589070" y="3697291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8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AE3475A3-0ED0-4CDF-9FDE-00451A4D6749}"/>
                    </a:ext>
                  </a:extLst>
                </p:cNvPr>
                <p:cNvSpPr/>
                <p:nvPr/>
              </p:nvSpPr>
              <p:spPr>
                <a:xfrm>
                  <a:off x="9710030" y="3697291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2634110-34A5-4B4E-A545-810E954A75A6}"/>
                    </a:ext>
                  </a:extLst>
                </p:cNvPr>
                <p:cNvSpPr/>
                <p:nvPr/>
              </p:nvSpPr>
              <p:spPr>
                <a:xfrm>
                  <a:off x="9830984" y="3697291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A093109B-0970-4BEC-9872-3ADBAB3EE1ED}"/>
                    </a:ext>
                  </a:extLst>
                </p:cNvPr>
                <p:cNvSpPr/>
                <p:nvPr/>
              </p:nvSpPr>
              <p:spPr>
                <a:xfrm>
                  <a:off x="9951938" y="3697291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8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352F64D-D4BC-45C8-AF57-F0679B3651E5}"/>
                    </a:ext>
                  </a:extLst>
                </p:cNvPr>
                <p:cNvSpPr/>
                <p:nvPr/>
              </p:nvSpPr>
              <p:spPr>
                <a:xfrm>
                  <a:off x="10072892" y="3697291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8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C0C17E4C-AA9F-4C25-80ED-47A459110E58}"/>
                    </a:ext>
                  </a:extLst>
                </p:cNvPr>
                <p:cNvSpPr/>
                <p:nvPr/>
              </p:nvSpPr>
              <p:spPr>
                <a:xfrm>
                  <a:off x="10193852" y="3697291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D78C30FE-E12C-46F7-9D9D-C8EAAF760B88}"/>
                    </a:ext>
                  </a:extLst>
                </p:cNvPr>
                <p:cNvSpPr/>
                <p:nvPr/>
              </p:nvSpPr>
              <p:spPr>
                <a:xfrm>
                  <a:off x="10314806" y="3697291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38D63613-8877-4761-B6C5-5B8AB5D58693}"/>
                    </a:ext>
                  </a:extLst>
                </p:cNvPr>
                <p:cNvSpPr/>
                <p:nvPr/>
              </p:nvSpPr>
              <p:spPr>
                <a:xfrm>
                  <a:off x="10435760" y="3697291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2 w 100012"/>
                    <a:gd name="connsiteY4" fmla="*/ 11113 h 100012"/>
                    <a:gd name="connsiteX5" fmla="*/ 100012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2" y="4973"/>
                        <a:pt x="100012" y="11113"/>
                      </a:cubicBezTo>
                      <a:lnTo>
                        <a:pt x="100012" y="88900"/>
                      </a:lnTo>
                      <a:cubicBezTo>
                        <a:pt x="100012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E77CADB8-696C-4ED3-A79E-32C3BA495382}"/>
                    </a:ext>
                  </a:extLst>
                </p:cNvPr>
                <p:cNvSpPr/>
                <p:nvPr/>
              </p:nvSpPr>
              <p:spPr>
                <a:xfrm>
                  <a:off x="10556714" y="3697291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8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A394B78E-0E11-4441-B799-A9AFDD9B2DDB}"/>
                    </a:ext>
                  </a:extLst>
                </p:cNvPr>
                <p:cNvSpPr/>
                <p:nvPr/>
              </p:nvSpPr>
              <p:spPr>
                <a:xfrm>
                  <a:off x="10677668" y="3697291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8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2DEAFB5-AD88-46A1-840C-73D76688438D}"/>
                    </a:ext>
                  </a:extLst>
                </p:cNvPr>
                <p:cNvSpPr/>
                <p:nvPr/>
              </p:nvSpPr>
              <p:spPr>
                <a:xfrm>
                  <a:off x="10798627" y="3697291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B37D3DD5-0CD4-4B4C-892D-8017E4FEBA8D}"/>
                    </a:ext>
                  </a:extLst>
                </p:cNvPr>
                <p:cNvSpPr/>
                <p:nvPr/>
              </p:nvSpPr>
              <p:spPr>
                <a:xfrm>
                  <a:off x="10919581" y="3697291"/>
                  <a:ext cx="100012" cy="100012"/>
                </a:xfrm>
                <a:custGeom>
                  <a:avLst/>
                  <a:gdLst>
                    <a:gd name="connsiteX0" fmla="*/ 88900 w 100012"/>
                    <a:gd name="connsiteY0" fmla="*/ 100013 h 100012"/>
                    <a:gd name="connsiteX1" fmla="*/ 11113 w 100012"/>
                    <a:gd name="connsiteY1" fmla="*/ 100013 h 100012"/>
                    <a:gd name="connsiteX2" fmla="*/ 0 w 100012"/>
                    <a:gd name="connsiteY2" fmla="*/ 88900 h 100012"/>
                    <a:gd name="connsiteX3" fmla="*/ 0 w 100012"/>
                    <a:gd name="connsiteY3" fmla="*/ 11113 h 100012"/>
                    <a:gd name="connsiteX4" fmla="*/ 11113 w 100012"/>
                    <a:gd name="connsiteY4" fmla="*/ 0 h 100012"/>
                    <a:gd name="connsiteX5" fmla="*/ 88900 w 100012"/>
                    <a:gd name="connsiteY5" fmla="*/ 0 h 100012"/>
                    <a:gd name="connsiteX6" fmla="*/ 100013 w 100012"/>
                    <a:gd name="connsiteY6" fmla="*/ 11113 h 100012"/>
                    <a:gd name="connsiteX7" fmla="*/ 100013 w 100012"/>
                    <a:gd name="connsiteY7" fmla="*/ 88900 h 100012"/>
                    <a:gd name="connsiteX8" fmla="*/ 88900 w 100012"/>
                    <a:gd name="connsiteY8" fmla="*/ 100013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88900" y="100013"/>
                      </a:move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4ADC136E-82AB-4A4A-8FAE-96E211833274}"/>
                    </a:ext>
                  </a:extLst>
                </p:cNvPr>
                <p:cNvSpPr/>
                <p:nvPr/>
              </p:nvSpPr>
              <p:spPr>
                <a:xfrm>
                  <a:off x="9347163" y="3491710"/>
                  <a:ext cx="100012" cy="50006"/>
                </a:xfrm>
                <a:custGeom>
                  <a:avLst/>
                  <a:gdLst>
                    <a:gd name="connsiteX0" fmla="*/ 88900 w 100012"/>
                    <a:gd name="connsiteY0" fmla="*/ 50006 h 50006"/>
                    <a:gd name="connsiteX1" fmla="*/ 11113 w 100012"/>
                    <a:gd name="connsiteY1" fmla="*/ 50006 h 50006"/>
                    <a:gd name="connsiteX2" fmla="*/ 0 w 100012"/>
                    <a:gd name="connsiteY2" fmla="*/ 38894 h 50006"/>
                    <a:gd name="connsiteX3" fmla="*/ 0 w 100012"/>
                    <a:gd name="connsiteY3" fmla="*/ 11113 h 50006"/>
                    <a:gd name="connsiteX4" fmla="*/ 11113 w 100012"/>
                    <a:gd name="connsiteY4" fmla="*/ 0 h 50006"/>
                    <a:gd name="connsiteX5" fmla="*/ 88900 w 100012"/>
                    <a:gd name="connsiteY5" fmla="*/ 0 h 50006"/>
                    <a:gd name="connsiteX6" fmla="*/ 100013 w 100012"/>
                    <a:gd name="connsiteY6" fmla="*/ 11113 h 50006"/>
                    <a:gd name="connsiteX7" fmla="*/ 100013 w 100012"/>
                    <a:gd name="connsiteY7" fmla="*/ 38894 h 50006"/>
                    <a:gd name="connsiteX8" fmla="*/ 88900 w 100012"/>
                    <a:gd name="connsiteY8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50006">
                      <a:moveTo>
                        <a:pt x="88900" y="50006"/>
                      </a:moveTo>
                      <a:lnTo>
                        <a:pt x="11113" y="50006"/>
                      </a:lnTo>
                      <a:cubicBezTo>
                        <a:pt x="4973" y="50006"/>
                        <a:pt x="0" y="45033"/>
                        <a:pt x="0" y="38894"/>
                      </a:cubicBez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38894"/>
                      </a:lnTo>
                      <a:cubicBezTo>
                        <a:pt x="100013" y="45033"/>
                        <a:pt x="95040" y="50006"/>
                        <a:pt x="88900" y="50006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44F3FCE8-264E-462F-93D1-459FC1C5D78E}"/>
                    </a:ext>
                  </a:extLst>
                </p:cNvPr>
                <p:cNvSpPr/>
                <p:nvPr/>
              </p:nvSpPr>
              <p:spPr>
                <a:xfrm>
                  <a:off x="9468117" y="3491710"/>
                  <a:ext cx="100012" cy="50006"/>
                </a:xfrm>
                <a:custGeom>
                  <a:avLst/>
                  <a:gdLst>
                    <a:gd name="connsiteX0" fmla="*/ 0 w 100012"/>
                    <a:gd name="connsiteY0" fmla="*/ 38894 h 50006"/>
                    <a:gd name="connsiteX1" fmla="*/ 0 w 100012"/>
                    <a:gd name="connsiteY1" fmla="*/ 11113 h 50006"/>
                    <a:gd name="connsiteX2" fmla="*/ 11113 w 100012"/>
                    <a:gd name="connsiteY2" fmla="*/ 0 h 50006"/>
                    <a:gd name="connsiteX3" fmla="*/ 88900 w 100012"/>
                    <a:gd name="connsiteY3" fmla="*/ 0 h 50006"/>
                    <a:gd name="connsiteX4" fmla="*/ 100013 w 100012"/>
                    <a:gd name="connsiteY4" fmla="*/ 11113 h 50006"/>
                    <a:gd name="connsiteX5" fmla="*/ 100013 w 100012"/>
                    <a:gd name="connsiteY5" fmla="*/ 38894 h 50006"/>
                    <a:gd name="connsiteX6" fmla="*/ 88900 w 100012"/>
                    <a:gd name="connsiteY6" fmla="*/ 50006 h 50006"/>
                    <a:gd name="connsiteX7" fmla="*/ 11113 w 100012"/>
                    <a:gd name="connsiteY7" fmla="*/ 50006 h 50006"/>
                    <a:gd name="connsiteX8" fmla="*/ 0 w 100012"/>
                    <a:gd name="connsiteY8" fmla="*/ 38894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50006">
                      <a:moveTo>
                        <a:pt x="0" y="38894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38894"/>
                      </a:lnTo>
                      <a:cubicBezTo>
                        <a:pt x="100013" y="45033"/>
                        <a:pt x="95040" y="50006"/>
                        <a:pt x="88900" y="50006"/>
                      </a:cubicBezTo>
                      <a:lnTo>
                        <a:pt x="11113" y="50006"/>
                      </a:lnTo>
                      <a:cubicBezTo>
                        <a:pt x="4978" y="50006"/>
                        <a:pt x="0" y="45033"/>
                        <a:pt x="0" y="38894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C3FF06E-AF02-49C0-8B4A-0F4BC2F2A62E}"/>
                    </a:ext>
                  </a:extLst>
                </p:cNvPr>
                <p:cNvSpPr/>
                <p:nvPr/>
              </p:nvSpPr>
              <p:spPr>
                <a:xfrm>
                  <a:off x="9589070" y="3491710"/>
                  <a:ext cx="100012" cy="50006"/>
                </a:xfrm>
                <a:custGeom>
                  <a:avLst/>
                  <a:gdLst>
                    <a:gd name="connsiteX0" fmla="*/ 0 w 100012"/>
                    <a:gd name="connsiteY0" fmla="*/ 38894 h 50006"/>
                    <a:gd name="connsiteX1" fmla="*/ 0 w 100012"/>
                    <a:gd name="connsiteY1" fmla="*/ 11113 h 50006"/>
                    <a:gd name="connsiteX2" fmla="*/ 11113 w 100012"/>
                    <a:gd name="connsiteY2" fmla="*/ 0 h 50006"/>
                    <a:gd name="connsiteX3" fmla="*/ 88900 w 100012"/>
                    <a:gd name="connsiteY3" fmla="*/ 0 h 50006"/>
                    <a:gd name="connsiteX4" fmla="*/ 100013 w 100012"/>
                    <a:gd name="connsiteY4" fmla="*/ 11113 h 50006"/>
                    <a:gd name="connsiteX5" fmla="*/ 100013 w 100012"/>
                    <a:gd name="connsiteY5" fmla="*/ 38894 h 50006"/>
                    <a:gd name="connsiteX6" fmla="*/ 88900 w 100012"/>
                    <a:gd name="connsiteY6" fmla="*/ 50006 h 50006"/>
                    <a:gd name="connsiteX7" fmla="*/ 11113 w 100012"/>
                    <a:gd name="connsiteY7" fmla="*/ 50006 h 50006"/>
                    <a:gd name="connsiteX8" fmla="*/ 0 w 100012"/>
                    <a:gd name="connsiteY8" fmla="*/ 38894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50006">
                      <a:moveTo>
                        <a:pt x="0" y="38894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38894"/>
                      </a:lnTo>
                      <a:cubicBezTo>
                        <a:pt x="100013" y="45033"/>
                        <a:pt x="95040" y="50006"/>
                        <a:pt x="88900" y="50006"/>
                      </a:cubicBezTo>
                      <a:lnTo>
                        <a:pt x="11113" y="50006"/>
                      </a:lnTo>
                      <a:cubicBezTo>
                        <a:pt x="4978" y="50006"/>
                        <a:pt x="0" y="45033"/>
                        <a:pt x="0" y="38894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7E8C3A9-67B0-4950-8266-9275D3389C6F}"/>
                    </a:ext>
                  </a:extLst>
                </p:cNvPr>
                <p:cNvSpPr/>
                <p:nvPr/>
              </p:nvSpPr>
              <p:spPr>
                <a:xfrm>
                  <a:off x="9710030" y="3491710"/>
                  <a:ext cx="100012" cy="50006"/>
                </a:xfrm>
                <a:custGeom>
                  <a:avLst/>
                  <a:gdLst>
                    <a:gd name="connsiteX0" fmla="*/ 0 w 100012"/>
                    <a:gd name="connsiteY0" fmla="*/ 38894 h 50006"/>
                    <a:gd name="connsiteX1" fmla="*/ 0 w 100012"/>
                    <a:gd name="connsiteY1" fmla="*/ 11113 h 50006"/>
                    <a:gd name="connsiteX2" fmla="*/ 11113 w 100012"/>
                    <a:gd name="connsiteY2" fmla="*/ 0 h 50006"/>
                    <a:gd name="connsiteX3" fmla="*/ 88900 w 100012"/>
                    <a:gd name="connsiteY3" fmla="*/ 0 h 50006"/>
                    <a:gd name="connsiteX4" fmla="*/ 100013 w 100012"/>
                    <a:gd name="connsiteY4" fmla="*/ 11113 h 50006"/>
                    <a:gd name="connsiteX5" fmla="*/ 100013 w 100012"/>
                    <a:gd name="connsiteY5" fmla="*/ 38894 h 50006"/>
                    <a:gd name="connsiteX6" fmla="*/ 88900 w 100012"/>
                    <a:gd name="connsiteY6" fmla="*/ 50006 h 50006"/>
                    <a:gd name="connsiteX7" fmla="*/ 11113 w 100012"/>
                    <a:gd name="connsiteY7" fmla="*/ 50006 h 50006"/>
                    <a:gd name="connsiteX8" fmla="*/ 0 w 100012"/>
                    <a:gd name="connsiteY8" fmla="*/ 38894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50006">
                      <a:moveTo>
                        <a:pt x="0" y="38894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38894"/>
                      </a:lnTo>
                      <a:cubicBezTo>
                        <a:pt x="100013" y="45033"/>
                        <a:pt x="95040" y="50006"/>
                        <a:pt x="88900" y="50006"/>
                      </a:cubicBezTo>
                      <a:lnTo>
                        <a:pt x="11113" y="50006"/>
                      </a:lnTo>
                      <a:cubicBezTo>
                        <a:pt x="4973" y="50006"/>
                        <a:pt x="0" y="45033"/>
                        <a:pt x="0" y="38894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21BE3427-AFDD-45D7-820D-01534E65AD23}"/>
                    </a:ext>
                  </a:extLst>
                </p:cNvPr>
                <p:cNvSpPr/>
                <p:nvPr/>
              </p:nvSpPr>
              <p:spPr>
                <a:xfrm>
                  <a:off x="9830984" y="3491710"/>
                  <a:ext cx="100012" cy="50006"/>
                </a:xfrm>
                <a:custGeom>
                  <a:avLst/>
                  <a:gdLst>
                    <a:gd name="connsiteX0" fmla="*/ 0 w 100012"/>
                    <a:gd name="connsiteY0" fmla="*/ 38894 h 50006"/>
                    <a:gd name="connsiteX1" fmla="*/ 0 w 100012"/>
                    <a:gd name="connsiteY1" fmla="*/ 11113 h 50006"/>
                    <a:gd name="connsiteX2" fmla="*/ 11113 w 100012"/>
                    <a:gd name="connsiteY2" fmla="*/ 0 h 50006"/>
                    <a:gd name="connsiteX3" fmla="*/ 88900 w 100012"/>
                    <a:gd name="connsiteY3" fmla="*/ 0 h 50006"/>
                    <a:gd name="connsiteX4" fmla="*/ 100013 w 100012"/>
                    <a:gd name="connsiteY4" fmla="*/ 11113 h 50006"/>
                    <a:gd name="connsiteX5" fmla="*/ 100013 w 100012"/>
                    <a:gd name="connsiteY5" fmla="*/ 38894 h 50006"/>
                    <a:gd name="connsiteX6" fmla="*/ 88900 w 100012"/>
                    <a:gd name="connsiteY6" fmla="*/ 50006 h 50006"/>
                    <a:gd name="connsiteX7" fmla="*/ 11113 w 100012"/>
                    <a:gd name="connsiteY7" fmla="*/ 50006 h 50006"/>
                    <a:gd name="connsiteX8" fmla="*/ 0 w 100012"/>
                    <a:gd name="connsiteY8" fmla="*/ 38894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50006">
                      <a:moveTo>
                        <a:pt x="0" y="38894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38894"/>
                      </a:lnTo>
                      <a:cubicBezTo>
                        <a:pt x="100013" y="45033"/>
                        <a:pt x="95040" y="50006"/>
                        <a:pt x="88900" y="50006"/>
                      </a:cubicBezTo>
                      <a:lnTo>
                        <a:pt x="11113" y="50006"/>
                      </a:lnTo>
                      <a:cubicBezTo>
                        <a:pt x="4973" y="50006"/>
                        <a:pt x="0" y="45033"/>
                        <a:pt x="0" y="38894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F9CF3223-46AC-49D7-8F04-72DDDBA0D5DD}"/>
                    </a:ext>
                  </a:extLst>
                </p:cNvPr>
                <p:cNvSpPr/>
                <p:nvPr/>
              </p:nvSpPr>
              <p:spPr>
                <a:xfrm>
                  <a:off x="9951938" y="3491710"/>
                  <a:ext cx="100012" cy="50006"/>
                </a:xfrm>
                <a:custGeom>
                  <a:avLst/>
                  <a:gdLst>
                    <a:gd name="connsiteX0" fmla="*/ 0 w 100012"/>
                    <a:gd name="connsiteY0" fmla="*/ 38894 h 50006"/>
                    <a:gd name="connsiteX1" fmla="*/ 0 w 100012"/>
                    <a:gd name="connsiteY1" fmla="*/ 11113 h 50006"/>
                    <a:gd name="connsiteX2" fmla="*/ 11113 w 100012"/>
                    <a:gd name="connsiteY2" fmla="*/ 0 h 50006"/>
                    <a:gd name="connsiteX3" fmla="*/ 88900 w 100012"/>
                    <a:gd name="connsiteY3" fmla="*/ 0 h 50006"/>
                    <a:gd name="connsiteX4" fmla="*/ 100013 w 100012"/>
                    <a:gd name="connsiteY4" fmla="*/ 11113 h 50006"/>
                    <a:gd name="connsiteX5" fmla="*/ 100013 w 100012"/>
                    <a:gd name="connsiteY5" fmla="*/ 38894 h 50006"/>
                    <a:gd name="connsiteX6" fmla="*/ 88900 w 100012"/>
                    <a:gd name="connsiteY6" fmla="*/ 50006 h 50006"/>
                    <a:gd name="connsiteX7" fmla="*/ 11113 w 100012"/>
                    <a:gd name="connsiteY7" fmla="*/ 50006 h 50006"/>
                    <a:gd name="connsiteX8" fmla="*/ 0 w 100012"/>
                    <a:gd name="connsiteY8" fmla="*/ 38894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50006">
                      <a:moveTo>
                        <a:pt x="0" y="38894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38894"/>
                      </a:lnTo>
                      <a:cubicBezTo>
                        <a:pt x="100013" y="45033"/>
                        <a:pt x="95040" y="50006"/>
                        <a:pt x="88900" y="50006"/>
                      </a:cubicBezTo>
                      <a:lnTo>
                        <a:pt x="11113" y="50006"/>
                      </a:lnTo>
                      <a:cubicBezTo>
                        <a:pt x="4978" y="50006"/>
                        <a:pt x="0" y="45033"/>
                        <a:pt x="0" y="38894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35AB156D-E6A3-4B88-B39D-619656EDFA2A}"/>
                    </a:ext>
                  </a:extLst>
                </p:cNvPr>
                <p:cNvSpPr/>
                <p:nvPr/>
              </p:nvSpPr>
              <p:spPr>
                <a:xfrm>
                  <a:off x="10072892" y="3491710"/>
                  <a:ext cx="100012" cy="50006"/>
                </a:xfrm>
                <a:custGeom>
                  <a:avLst/>
                  <a:gdLst>
                    <a:gd name="connsiteX0" fmla="*/ 0 w 100012"/>
                    <a:gd name="connsiteY0" fmla="*/ 38894 h 50006"/>
                    <a:gd name="connsiteX1" fmla="*/ 0 w 100012"/>
                    <a:gd name="connsiteY1" fmla="*/ 11113 h 50006"/>
                    <a:gd name="connsiteX2" fmla="*/ 11113 w 100012"/>
                    <a:gd name="connsiteY2" fmla="*/ 0 h 50006"/>
                    <a:gd name="connsiteX3" fmla="*/ 88900 w 100012"/>
                    <a:gd name="connsiteY3" fmla="*/ 0 h 50006"/>
                    <a:gd name="connsiteX4" fmla="*/ 100013 w 100012"/>
                    <a:gd name="connsiteY4" fmla="*/ 11113 h 50006"/>
                    <a:gd name="connsiteX5" fmla="*/ 100013 w 100012"/>
                    <a:gd name="connsiteY5" fmla="*/ 38894 h 50006"/>
                    <a:gd name="connsiteX6" fmla="*/ 88900 w 100012"/>
                    <a:gd name="connsiteY6" fmla="*/ 50006 h 50006"/>
                    <a:gd name="connsiteX7" fmla="*/ 11113 w 100012"/>
                    <a:gd name="connsiteY7" fmla="*/ 50006 h 50006"/>
                    <a:gd name="connsiteX8" fmla="*/ 0 w 100012"/>
                    <a:gd name="connsiteY8" fmla="*/ 38894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50006">
                      <a:moveTo>
                        <a:pt x="0" y="38894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38894"/>
                      </a:lnTo>
                      <a:cubicBezTo>
                        <a:pt x="100013" y="45033"/>
                        <a:pt x="95040" y="50006"/>
                        <a:pt x="88900" y="50006"/>
                      </a:cubicBezTo>
                      <a:lnTo>
                        <a:pt x="11113" y="50006"/>
                      </a:lnTo>
                      <a:cubicBezTo>
                        <a:pt x="4978" y="50006"/>
                        <a:pt x="0" y="45033"/>
                        <a:pt x="0" y="38894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BE09A6D6-5D26-4069-871B-11C888869A3F}"/>
                    </a:ext>
                  </a:extLst>
                </p:cNvPr>
                <p:cNvSpPr/>
                <p:nvPr/>
              </p:nvSpPr>
              <p:spPr>
                <a:xfrm>
                  <a:off x="10193852" y="3491710"/>
                  <a:ext cx="100012" cy="50006"/>
                </a:xfrm>
                <a:custGeom>
                  <a:avLst/>
                  <a:gdLst>
                    <a:gd name="connsiteX0" fmla="*/ 0 w 100012"/>
                    <a:gd name="connsiteY0" fmla="*/ 38894 h 50006"/>
                    <a:gd name="connsiteX1" fmla="*/ 0 w 100012"/>
                    <a:gd name="connsiteY1" fmla="*/ 11113 h 50006"/>
                    <a:gd name="connsiteX2" fmla="*/ 11113 w 100012"/>
                    <a:gd name="connsiteY2" fmla="*/ 0 h 50006"/>
                    <a:gd name="connsiteX3" fmla="*/ 88900 w 100012"/>
                    <a:gd name="connsiteY3" fmla="*/ 0 h 50006"/>
                    <a:gd name="connsiteX4" fmla="*/ 100013 w 100012"/>
                    <a:gd name="connsiteY4" fmla="*/ 11113 h 50006"/>
                    <a:gd name="connsiteX5" fmla="*/ 100013 w 100012"/>
                    <a:gd name="connsiteY5" fmla="*/ 38894 h 50006"/>
                    <a:gd name="connsiteX6" fmla="*/ 88900 w 100012"/>
                    <a:gd name="connsiteY6" fmla="*/ 50006 h 50006"/>
                    <a:gd name="connsiteX7" fmla="*/ 11113 w 100012"/>
                    <a:gd name="connsiteY7" fmla="*/ 50006 h 50006"/>
                    <a:gd name="connsiteX8" fmla="*/ 0 w 100012"/>
                    <a:gd name="connsiteY8" fmla="*/ 38894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50006">
                      <a:moveTo>
                        <a:pt x="0" y="38894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38894"/>
                      </a:lnTo>
                      <a:cubicBezTo>
                        <a:pt x="100013" y="45033"/>
                        <a:pt x="95040" y="50006"/>
                        <a:pt x="88900" y="50006"/>
                      </a:cubicBezTo>
                      <a:lnTo>
                        <a:pt x="11113" y="50006"/>
                      </a:lnTo>
                      <a:cubicBezTo>
                        <a:pt x="4973" y="50006"/>
                        <a:pt x="0" y="45033"/>
                        <a:pt x="0" y="38894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96812D9B-DF1F-49BE-BB83-5A787DAD14EC}"/>
                    </a:ext>
                  </a:extLst>
                </p:cNvPr>
                <p:cNvSpPr/>
                <p:nvPr/>
              </p:nvSpPr>
              <p:spPr>
                <a:xfrm>
                  <a:off x="10314806" y="3491710"/>
                  <a:ext cx="100012" cy="50006"/>
                </a:xfrm>
                <a:custGeom>
                  <a:avLst/>
                  <a:gdLst>
                    <a:gd name="connsiteX0" fmla="*/ 0 w 100012"/>
                    <a:gd name="connsiteY0" fmla="*/ 38894 h 50006"/>
                    <a:gd name="connsiteX1" fmla="*/ 0 w 100012"/>
                    <a:gd name="connsiteY1" fmla="*/ 11113 h 50006"/>
                    <a:gd name="connsiteX2" fmla="*/ 11113 w 100012"/>
                    <a:gd name="connsiteY2" fmla="*/ 0 h 50006"/>
                    <a:gd name="connsiteX3" fmla="*/ 88900 w 100012"/>
                    <a:gd name="connsiteY3" fmla="*/ 0 h 50006"/>
                    <a:gd name="connsiteX4" fmla="*/ 100013 w 100012"/>
                    <a:gd name="connsiteY4" fmla="*/ 11113 h 50006"/>
                    <a:gd name="connsiteX5" fmla="*/ 100013 w 100012"/>
                    <a:gd name="connsiteY5" fmla="*/ 38894 h 50006"/>
                    <a:gd name="connsiteX6" fmla="*/ 88900 w 100012"/>
                    <a:gd name="connsiteY6" fmla="*/ 50006 h 50006"/>
                    <a:gd name="connsiteX7" fmla="*/ 11113 w 100012"/>
                    <a:gd name="connsiteY7" fmla="*/ 50006 h 50006"/>
                    <a:gd name="connsiteX8" fmla="*/ 0 w 100012"/>
                    <a:gd name="connsiteY8" fmla="*/ 38894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50006">
                      <a:moveTo>
                        <a:pt x="0" y="38894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38894"/>
                      </a:lnTo>
                      <a:cubicBezTo>
                        <a:pt x="100013" y="45033"/>
                        <a:pt x="95040" y="50006"/>
                        <a:pt x="88900" y="50006"/>
                      </a:cubicBezTo>
                      <a:lnTo>
                        <a:pt x="11113" y="50006"/>
                      </a:lnTo>
                      <a:cubicBezTo>
                        <a:pt x="4973" y="50006"/>
                        <a:pt x="0" y="45033"/>
                        <a:pt x="0" y="38894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609E16BF-36F2-4025-9B43-62555EB16380}"/>
                    </a:ext>
                  </a:extLst>
                </p:cNvPr>
                <p:cNvSpPr/>
                <p:nvPr/>
              </p:nvSpPr>
              <p:spPr>
                <a:xfrm>
                  <a:off x="10435760" y="3491710"/>
                  <a:ext cx="100012" cy="50006"/>
                </a:xfrm>
                <a:custGeom>
                  <a:avLst/>
                  <a:gdLst>
                    <a:gd name="connsiteX0" fmla="*/ 0 w 100012"/>
                    <a:gd name="connsiteY0" fmla="*/ 38894 h 50006"/>
                    <a:gd name="connsiteX1" fmla="*/ 0 w 100012"/>
                    <a:gd name="connsiteY1" fmla="*/ 11113 h 50006"/>
                    <a:gd name="connsiteX2" fmla="*/ 11113 w 100012"/>
                    <a:gd name="connsiteY2" fmla="*/ 0 h 50006"/>
                    <a:gd name="connsiteX3" fmla="*/ 88900 w 100012"/>
                    <a:gd name="connsiteY3" fmla="*/ 0 h 50006"/>
                    <a:gd name="connsiteX4" fmla="*/ 100012 w 100012"/>
                    <a:gd name="connsiteY4" fmla="*/ 11113 h 50006"/>
                    <a:gd name="connsiteX5" fmla="*/ 100012 w 100012"/>
                    <a:gd name="connsiteY5" fmla="*/ 38894 h 50006"/>
                    <a:gd name="connsiteX6" fmla="*/ 88900 w 100012"/>
                    <a:gd name="connsiteY6" fmla="*/ 50006 h 50006"/>
                    <a:gd name="connsiteX7" fmla="*/ 11113 w 100012"/>
                    <a:gd name="connsiteY7" fmla="*/ 50006 h 50006"/>
                    <a:gd name="connsiteX8" fmla="*/ 0 w 100012"/>
                    <a:gd name="connsiteY8" fmla="*/ 38894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50006">
                      <a:moveTo>
                        <a:pt x="0" y="38894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2" y="4973"/>
                        <a:pt x="100012" y="11113"/>
                      </a:cubicBezTo>
                      <a:lnTo>
                        <a:pt x="100012" y="38894"/>
                      </a:lnTo>
                      <a:cubicBezTo>
                        <a:pt x="100012" y="45033"/>
                        <a:pt x="95040" y="50006"/>
                        <a:pt x="88900" y="50006"/>
                      </a:cubicBezTo>
                      <a:lnTo>
                        <a:pt x="11113" y="50006"/>
                      </a:lnTo>
                      <a:cubicBezTo>
                        <a:pt x="4973" y="50006"/>
                        <a:pt x="0" y="45033"/>
                        <a:pt x="0" y="38894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756E591E-D6FB-4F20-ACF5-6741782DACDA}"/>
                    </a:ext>
                  </a:extLst>
                </p:cNvPr>
                <p:cNvSpPr/>
                <p:nvPr/>
              </p:nvSpPr>
              <p:spPr>
                <a:xfrm>
                  <a:off x="10556714" y="3491710"/>
                  <a:ext cx="100012" cy="50006"/>
                </a:xfrm>
                <a:custGeom>
                  <a:avLst/>
                  <a:gdLst>
                    <a:gd name="connsiteX0" fmla="*/ 0 w 100012"/>
                    <a:gd name="connsiteY0" fmla="*/ 38894 h 50006"/>
                    <a:gd name="connsiteX1" fmla="*/ 0 w 100012"/>
                    <a:gd name="connsiteY1" fmla="*/ 11113 h 50006"/>
                    <a:gd name="connsiteX2" fmla="*/ 11113 w 100012"/>
                    <a:gd name="connsiteY2" fmla="*/ 0 h 50006"/>
                    <a:gd name="connsiteX3" fmla="*/ 88900 w 100012"/>
                    <a:gd name="connsiteY3" fmla="*/ 0 h 50006"/>
                    <a:gd name="connsiteX4" fmla="*/ 100013 w 100012"/>
                    <a:gd name="connsiteY4" fmla="*/ 11113 h 50006"/>
                    <a:gd name="connsiteX5" fmla="*/ 100013 w 100012"/>
                    <a:gd name="connsiteY5" fmla="*/ 38894 h 50006"/>
                    <a:gd name="connsiteX6" fmla="*/ 88900 w 100012"/>
                    <a:gd name="connsiteY6" fmla="*/ 50006 h 50006"/>
                    <a:gd name="connsiteX7" fmla="*/ 11113 w 100012"/>
                    <a:gd name="connsiteY7" fmla="*/ 50006 h 50006"/>
                    <a:gd name="connsiteX8" fmla="*/ 0 w 100012"/>
                    <a:gd name="connsiteY8" fmla="*/ 38894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50006">
                      <a:moveTo>
                        <a:pt x="0" y="38894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38894"/>
                      </a:lnTo>
                      <a:cubicBezTo>
                        <a:pt x="100013" y="45033"/>
                        <a:pt x="95040" y="50006"/>
                        <a:pt x="88900" y="50006"/>
                      </a:cubicBezTo>
                      <a:lnTo>
                        <a:pt x="11113" y="50006"/>
                      </a:lnTo>
                      <a:cubicBezTo>
                        <a:pt x="4978" y="50006"/>
                        <a:pt x="0" y="45033"/>
                        <a:pt x="0" y="38894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C7832410-28F5-4335-8413-45A79E621C25}"/>
                    </a:ext>
                  </a:extLst>
                </p:cNvPr>
                <p:cNvSpPr/>
                <p:nvPr/>
              </p:nvSpPr>
              <p:spPr>
                <a:xfrm>
                  <a:off x="10677668" y="3491710"/>
                  <a:ext cx="100012" cy="50006"/>
                </a:xfrm>
                <a:custGeom>
                  <a:avLst/>
                  <a:gdLst>
                    <a:gd name="connsiteX0" fmla="*/ 0 w 100012"/>
                    <a:gd name="connsiteY0" fmla="*/ 38894 h 50006"/>
                    <a:gd name="connsiteX1" fmla="*/ 0 w 100012"/>
                    <a:gd name="connsiteY1" fmla="*/ 11113 h 50006"/>
                    <a:gd name="connsiteX2" fmla="*/ 11113 w 100012"/>
                    <a:gd name="connsiteY2" fmla="*/ 0 h 50006"/>
                    <a:gd name="connsiteX3" fmla="*/ 88900 w 100012"/>
                    <a:gd name="connsiteY3" fmla="*/ 0 h 50006"/>
                    <a:gd name="connsiteX4" fmla="*/ 100013 w 100012"/>
                    <a:gd name="connsiteY4" fmla="*/ 11113 h 50006"/>
                    <a:gd name="connsiteX5" fmla="*/ 100013 w 100012"/>
                    <a:gd name="connsiteY5" fmla="*/ 38894 h 50006"/>
                    <a:gd name="connsiteX6" fmla="*/ 88900 w 100012"/>
                    <a:gd name="connsiteY6" fmla="*/ 50006 h 50006"/>
                    <a:gd name="connsiteX7" fmla="*/ 11113 w 100012"/>
                    <a:gd name="connsiteY7" fmla="*/ 50006 h 50006"/>
                    <a:gd name="connsiteX8" fmla="*/ 0 w 100012"/>
                    <a:gd name="connsiteY8" fmla="*/ 38894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50006">
                      <a:moveTo>
                        <a:pt x="0" y="38894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38894"/>
                      </a:lnTo>
                      <a:cubicBezTo>
                        <a:pt x="100013" y="45033"/>
                        <a:pt x="95040" y="50006"/>
                        <a:pt x="88900" y="50006"/>
                      </a:cubicBezTo>
                      <a:lnTo>
                        <a:pt x="11113" y="50006"/>
                      </a:lnTo>
                      <a:cubicBezTo>
                        <a:pt x="4978" y="50006"/>
                        <a:pt x="0" y="45033"/>
                        <a:pt x="0" y="38894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0E2B9E4E-BFA7-4211-B43B-6201D448C45C}"/>
                    </a:ext>
                  </a:extLst>
                </p:cNvPr>
                <p:cNvSpPr/>
                <p:nvPr/>
              </p:nvSpPr>
              <p:spPr>
                <a:xfrm>
                  <a:off x="10798627" y="3491710"/>
                  <a:ext cx="100012" cy="50006"/>
                </a:xfrm>
                <a:custGeom>
                  <a:avLst/>
                  <a:gdLst>
                    <a:gd name="connsiteX0" fmla="*/ 0 w 100012"/>
                    <a:gd name="connsiteY0" fmla="*/ 38894 h 50006"/>
                    <a:gd name="connsiteX1" fmla="*/ 0 w 100012"/>
                    <a:gd name="connsiteY1" fmla="*/ 11113 h 50006"/>
                    <a:gd name="connsiteX2" fmla="*/ 11113 w 100012"/>
                    <a:gd name="connsiteY2" fmla="*/ 0 h 50006"/>
                    <a:gd name="connsiteX3" fmla="*/ 88900 w 100012"/>
                    <a:gd name="connsiteY3" fmla="*/ 0 h 50006"/>
                    <a:gd name="connsiteX4" fmla="*/ 100013 w 100012"/>
                    <a:gd name="connsiteY4" fmla="*/ 11113 h 50006"/>
                    <a:gd name="connsiteX5" fmla="*/ 100013 w 100012"/>
                    <a:gd name="connsiteY5" fmla="*/ 38894 h 50006"/>
                    <a:gd name="connsiteX6" fmla="*/ 88900 w 100012"/>
                    <a:gd name="connsiteY6" fmla="*/ 50006 h 50006"/>
                    <a:gd name="connsiteX7" fmla="*/ 11113 w 100012"/>
                    <a:gd name="connsiteY7" fmla="*/ 50006 h 50006"/>
                    <a:gd name="connsiteX8" fmla="*/ 0 w 100012"/>
                    <a:gd name="connsiteY8" fmla="*/ 38894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50006">
                      <a:moveTo>
                        <a:pt x="0" y="38894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38894"/>
                      </a:lnTo>
                      <a:cubicBezTo>
                        <a:pt x="100013" y="45033"/>
                        <a:pt x="95040" y="50006"/>
                        <a:pt x="88900" y="50006"/>
                      </a:cubicBezTo>
                      <a:lnTo>
                        <a:pt x="11113" y="50006"/>
                      </a:lnTo>
                      <a:cubicBezTo>
                        <a:pt x="4973" y="50006"/>
                        <a:pt x="0" y="45033"/>
                        <a:pt x="0" y="38894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E60CB11D-65FC-484C-91C5-BDE9702D4115}"/>
                    </a:ext>
                  </a:extLst>
                </p:cNvPr>
                <p:cNvSpPr/>
                <p:nvPr/>
              </p:nvSpPr>
              <p:spPr>
                <a:xfrm>
                  <a:off x="10919581" y="3491710"/>
                  <a:ext cx="100012" cy="50006"/>
                </a:xfrm>
                <a:custGeom>
                  <a:avLst/>
                  <a:gdLst>
                    <a:gd name="connsiteX0" fmla="*/ 88900 w 100012"/>
                    <a:gd name="connsiteY0" fmla="*/ 50006 h 50006"/>
                    <a:gd name="connsiteX1" fmla="*/ 11113 w 100012"/>
                    <a:gd name="connsiteY1" fmla="*/ 50006 h 50006"/>
                    <a:gd name="connsiteX2" fmla="*/ 0 w 100012"/>
                    <a:gd name="connsiteY2" fmla="*/ 38894 h 50006"/>
                    <a:gd name="connsiteX3" fmla="*/ 0 w 100012"/>
                    <a:gd name="connsiteY3" fmla="*/ 11113 h 50006"/>
                    <a:gd name="connsiteX4" fmla="*/ 11113 w 100012"/>
                    <a:gd name="connsiteY4" fmla="*/ 0 h 50006"/>
                    <a:gd name="connsiteX5" fmla="*/ 88900 w 100012"/>
                    <a:gd name="connsiteY5" fmla="*/ 0 h 50006"/>
                    <a:gd name="connsiteX6" fmla="*/ 100013 w 100012"/>
                    <a:gd name="connsiteY6" fmla="*/ 11113 h 50006"/>
                    <a:gd name="connsiteX7" fmla="*/ 100013 w 100012"/>
                    <a:gd name="connsiteY7" fmla="*/ 38894 h 50006"/>
                    <a:gd name="connsiteX8" fmla="*/ 88900 w 100012"/>
                    <a:gd name="connsiteY8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50006">
                      <a:moveTo>
                        <a:pt x="88900" y="50006"/>
                      </a:moveTo>
                      <a:lnTo>
                        <a:pt x="11113" y="50006"/>
                      </a:lnTo>
                      <a:cubicBezTo>
                        <a:pt x="4973" y="50006"/>
                        <a:pt x="0" y="45033"/>
                        <a:pt x="0" y="38894"/>
                      </a:cubicBez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38894"/>
                      </a:lnTo>
                      <a:cubicBezTo>
                        <a:pt x="100013" y="45033"/>
                        <a:pt x="95040" y="50006"/>
                        <a:pt x="88900" y="50006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C735B6E7-E17A-4444-BD3B-85AA86A25E8F}"/>
                    </a:ext>
                  </a:extLst>
                </p:cNvPr>
                <p:cNvSpPr/>
                <p:nvPr/>
              </p:nvSpPr>
              <p:spPr>
                <a:xfrm>
                  <a:off x="9347163" y="3825085"/>
                  <a:ext cx="162748" cy="100012"/>
                </a:xfrm>
                <a:custGeom>
                  <a:avLst/>
                  <a:gdLst>
                    <a:gd name="connsiteX0" fmla="*/ 151630 w 162748"/>
                    <a:gd name="connsiteY0" fmla="*/ 0 h 100012"/>
                    <a:gd name="connsiteX1" fmla="*/ 11113 w 162748"/>
                    <a:gd name="connsiteY1" fmla="*/ 0 h 100012"/>
                    <a:gd name="connsiteX2" fmla="*/ 0 w 162748"/>
                    <a:gd name="connsiteY2" fmla="*/ 11113 h 100012"/>
                    <a:gd name="connsiteX3" fmla="*/ 0 w 162748"/>
                    <a:gd name="connsiteY3" fmla="*/ 88900 h 100012"/>
                    <a:gd name="connsiteX4" fmla="*/ 11113 w 162748"/>
                    <a:gd name="connsiteY4" fmla="*/ 100013 h 100012"/>
                    <a:gd name="connsiteX5" fmla="*/ 151636 w 162748"/>
                    <a:gd name="connsiteY5" fmla="*/ 100013 h 100012"/>
                    <a:gd name="connsiteX6" fmla="*/ 162748 w 162748"/>
                    <a:gd name="connsiteY6" fmla="*/ 88900 h 100012"/>
                    <a:gd name="connsiteX7" fmla="*/ 162748 w 162748"/>
                    <a:gd name="connsiteY7" fmla="*/ 11113 h 100012"/>
                    <a:gd name="connsiteX8" fmla="*/ 151630 w 162748"/>
                    <a:gd name="connsiteY8" fmla="*/ 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2748" h="100012">
                      <a:moveTo>
                        <a:pt x="151630" y="0"/>
                      </a:moveTo>
                      <a:lnTo>
                        <a:pt x="11113" y="0"/>
                      </a:lnTo>
                      <a:cubicBezTo>
                        <a:pt x="4978" y="0"/>
                        <a:pt x="0" y="4978"/>
                        <a:pt x="0" y="11113"/>
                      </a:cubicBezTo>
                      <a:lnTo>
                        <a:pt x="0" y="88900"/>
                      </a:lnTo>
                      <a:cubicBezTo>
                        <a:pt x="0" y="95034"/>
                        <a:pt x="4978" y="100013"/>
                        <a:pt x="11113" y="100013"/>
                      </a:cubicBezTo>
                      <a:lnTo>
                        <a:pt x="151636" y="100013"/>
                      </a:lnTo>
                      <a:cubicBezTo>
                        <a:pt x="157770" y="100013"/>
                        <a:pt x="162748" y="95034"/>
                        <a:pt x="162748" y="88900"/>
                      </a:cubicBezTo>
                      <a:lnTo>
                        <a:pt x="162748" y="11113"/>
                      </a:lnTo>
                      <a:cubicBezTo>
                        <a:pt x="162743" y="4978"/>
                        <a:pt x="157770" y="0"/>
                        <a:pt x="151630" y="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D99A902D-C40C-4FE5-AC33-3E594ABE0064}"/>
                    </a:ext>
                  </a:extLst>
                </p:cNvPr>
                <p:cNvSpPr/>
                <p:nvPr/>
              </p:nvSpPr>
              <p:spPr>
                <a:xfrm>
                  <a:off x="10858463" y="3825085"/>
                  <a:ext cx="162748" cy="100012"/>
                </a:xfrm>
                <a:custGeom>
                  <a:avLst/>
                  <a:gdLst>
                    <a:gd name="connsiteX0" fmla="*/ 151630 w 162748"/>
                    <a:gd name="connsiteY0" fmla="*/ 0 h 100012"/>
                    <a:gd name="connsiteX1" fmla="*/ 11113 w 162748"/>
                    <a:gd name="connsiteY1" fmla="*/ 0 h 100012"/>
                    <a:gd name="connsiteX2" fmla="*/ 0 w 162748"/>
                    <a:gd name="connsiteY2" fmla="*/ 11113 h 100012"/>
                    <a:gd name="connsiteX3" fmla="*/ 0 w 162748"/>
                    <a:gd name="connsiteY3" fmla="*/ 88900 h 100012"/>
                    <a:gd name="connsiteX4" fmla="*/ 11113 w 162748"/>
                    <a:gd name="connsiteY4" fmla="*/ 100013 h 100012"/>
                    <a:gd name="connsiteX5" fmla="*/ 151636 w 162748"/>
                    <a:gd name="connsiteY5" fmla="*/ 100013 h 100012"/>
                    <a:gd name="connsiteX6" fmla="*/ 162748 w 162748"/>
                    <a:gd name="connsiteY6" fmla="*/ 88900 h 100012"/>
                    <a:gd name="connsiteX7" fmla="*/ 162748 w 162748"/>
                    <a:gd name="connsiteY7" fmla="*/ 11113 h 100012"/>
                    <a:gd name="connsiteX8" fmla="*/ 151630 w 162748"/>
                    <a:gd name="connsiteY8" fmla="*/ 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2748" h="100012">
                      <a:moveTo>
                        <a:pt x="151630" y="0"/>
                      </a:moveTo>
                      <a:lnTo>
                        <a:pt x="11113" y="0"/>
                      </a:lnTo>
                      <a:cubicBezTo>
                        <a:pt x="4978" y="0"/>
                        <a:pt x="0" y="4978"/>
                        <a:pt x="0" y="11113"/>
                      </a:cubicBezTo>
                      <a:lnTo>
                        <a:pt x="0" y="88900"/>
                      </a:lnTo>
                      <a:cubicBezTo>
                        <a:pt x="0" y="95034"/>
                        <a:pt x="4978" y="100013"/>
                        <a:pt x="11113" y="100013"/>
                      </a:cubicBezTo>
                      <a:lnTo>
                        <a:pt x="151636" y="100013"/>
                      </a:lnTo>
                      <a:cubicBezTo>
                        <a:pt x="157770" y="100013"/>
                        <a:pt x="162748" y="95034"/>
                        <a:pt x="162748" y="88900"/>
                      </a:cubicBezTo>
                      <a:lnTo>
                        <a:pt x="162748" y="11113"/>
                      </a:lnTo>
                      <a:cubicBezTo>
                        <a:pt x="162742" y="4978"/>
                        <a:pt x="157770" y="0"/>
                        <a:pt x="151630" y="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0B80F5B7-DDF0-4402-A0A9-829204D2AA24}"/>
                    </a:ext>
                  </a:extLst>
                </p:cNvPr>
                <p:cNvSpPr/>
                <p:nvPr/>
              </p:nvSpPr>
              <p:spPr>
                <a:xfrm>
                  <a:off x="10858463" y="3569497"/>
                  <a:ext cx="162748" cy="100012"/>
                </a:xfrm>
                <a:custGeom>
                  <a:avLst/>
                  <a:gdLst>
                    <a:gd name="connsiteX0" fmla="*/ 151630 w 162748"/>
                    <a:gd name="connsiteY0" fmla="*/ 0 h 100012"/>
                    <a:gd name="connsiteX1" fmla="*/ 11113 w 162748"/>
                    <a:gd name="connsiteY1" fmla="*/ 0 h 100012"/>
                    <a:gd name="connsiteX2" fmla="*/ 0 w 162748"/>
                    <a:gd name="connsiteY2" fmla="*/ 11113 h 100012"/>
                    <a:gd name="connsiteX3" fmla="*/ 0 w 162748"/>
                    <a:gd name="connsiteY3" fmla="*/ 88900 h 100012"/>
                    <a:gd name="connsiteX4" fmla="*/ 11113 w 162748"/>
                    <a:gd name="connsiteY4" fmla="*/ 100013 h 100012"/>
                    <a:gd name="connsiteX5" fmla="*/ 151636 w 162748"/>
                    <a:gd name="connsiteY5" fmla="*/ 100013 h 100012"/>
                    <a:gd name="connsiteX6" fmla="*/ 162748 w 162748"/>
                    <a:gd name="connsiteY6" fmla="*/ 88900 h 100012"/>
                    <a:gd name="connsiteX7" fmla="*/ 162748 w 162748"/>
                    <a:gd name="connsiteY7" fmla="*/ 11113 h 100012"/>
                    <a:gd name="connsiteX8" fmla="*/ 151630 w 162748"/>
                    <a:gd name="connsiteY8" fmla="*/ 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2748" h="100012">
                      <a:moveTo>
                        <a:pt x="151630" y="0"/>
                      </a:moveTo>
                      <a:lnTo>
                        <a:pt x="11113" y="0"/>
                      </a:lnTo>
                      <a:cubicBezTo>
                        <a:pt x="4978" y="0"/>
                        <a:pt x="0" y="4978"/>
                        <a:pt x="0" y="11113"/>
                      </a:cubicBezTo>
                      <a:lnTo>
                        <a:pt x="0" y="88900"/>
                      </a:lnTo>
                      <a:cubicBezTo>
                        <a:pt x="0" y="95034"/>
                        <a:pt x="4978" y="100013"/>
                        <a:pt x="11113" y="100013"/>
                      </a:cubicBezTo>
                      <a:lnTo>
                        <a:pt x="151636" y="100013"/>
                      </a:lnTo>
                      <a:cubicBezTo>
                        <a:pt x="157770" y="100013"/>
                        <a:pt x="162748" y="95034"/>
                        <a:pt x="162748" y="88900"/>
                      </a:cubicBezTo>
                      <a:lnTo>
                        <a:pt x="162748" y="11113"/>
                      </a:lnTo>
                      <a:cubicBezTo>
                        <a:pt x="162742" y="4978"/>
                        <a:pt x="157770" y="0"/>
                        <a:pt x="151630" y="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C444FFEF-C4DF-4A83-8E0D-E5EA3629B663}"/>
                    </a:ext>
                  </a:extLst>
                </p:cNvPr>
                <p:cNvSpPr/>
                <p:nvPr/>
              </p:nvSpPr>
              <p:spPr>
                <a:xfrm>
                  <a:off x="9530852" y="3825085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31114F18-6BF1-458F-8EA2-D1A95787E301}"/>
                    </a:ext>
                  </a:extLst>
                </p:cNvPr>
                <p:cNvSpPr/>
                <p:nvPr/>
              </p:nvSpPr>
              <p:spPr>
                <a:xfrm>
                  <a:off x="9651806" y="3825085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0950F01D-8AE3-4E5D-BA83-C94CAE6E06C3}"/>
                    </a:ext>
                  </a:extLst>
                </p:cNvPr>
                <p:cNvSpPr/>
                <p:nvPr/>
              </p:nvSpPr>
              <p:spPr>
                <a:xfrm>
                  <a:off x="9772760" y="3825085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97433C32-C0AE-4A78-8680-825FE805182C}"/>
                    </a:ext>
                  </a:extLst>
                </p:cNvPr>
                <p:cNvSpPr/>
                <p:nvPr/>
              </p:nvSpPr>
              <p:spPr>
                <a:xfrm>
                  <a:off x="9893714" y="3825085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8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CED65A0D-4254-40FD-87D0-E8EDA961EC04}"/>
                    </a:ext>
                  </a:extLst>
                </p:cNvPr>
                <p:cNvSpPr/>
                <p:nvPr/>
              </p:nvSpPr>
              <p:spPr>
                <a:xfrm>
                  <a:off x="10014668" y="3825085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9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896CF6B3-054C-45A7-8CE1-0D2C3BBBB3A6}"/>
                    </a:ext>
                  </a:extLst>
                </p:cNvPr>
                <p:cNvSpPr/>
                <p:nvPr/>
              </p:nvSpPr>
              <p:spPr>
                <a:xfrm>
                  <a:off x="10135628" y="3825085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6A90754F-5340-4C28-BEBB-6A50E18EA3EA}"/>
                    </a:ext>
                  </a:extLst>
                </p:cNvPr>
                <p:cNvSpPr/>
                <p:nvPr/>
              </p:nvSpPr>
              <p:spPr>
                <a:xfrm>
                  <a:off x="10256582" y="3825085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E97653DD-1767-4539-9C46-DFA815E03539}"/>
                    </a:ext>
                  </a:extLst>
                </p:cNvPr>
                <p:cNvSpPr/>
                <p:nvPr/>
              </p:nvSpPr>
              <p:spPr>
                <a:xfrm>
                  <a:off x="10377536" y="3825085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8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B10CD42E-DBD3-4A72-B5C4-6810750DBC53}"/>
                    </a:ext>
                  </a:extLst>
                </p:cNvPr>
                <p:cNvSpPr/>
                <p:nvPr/>
              </p:nvSpPr>
              <p:spPr>
                <a:xfrm>
                  <a:off x="10498490" y="3825085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8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40E6AAF7-6578-448F-9560-9CAE1C55E590}"/>
                    </a:ext>
                  </a:extLst>
                </p:cNvPr>
                <p:cNvSpPr/>
                <p:nvPr/>
              </p:nvSpPr>
              <p:spPr>
                <a:xfrm>
                  <a:off x="10619449" y="3825085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07B7B252-8C78-4CA4-BD59-01C86BF60BA6}"/>
                    </a:ext>
                  </a:extLst>
                </p:cNvPr>
                <p:cNvSpPr/>
                <p:nvPr/>
              </p:nvSpPr>
              <p:spPr>
                <a:xfrm>
                  <a:off x="10740403" y="3825085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ACC3FD95-001A-4587-AE2B-A87C05972511}"/>
                    </a:ext>
                  </a:extLst>
                </p:cNvPr>
                <p:cNvSpPr/>
                <p:nvPr/>
              </p:nvSpPr>
              <p:spPr>
                <a:xfrm>
                  <a:off x="9347163" y="3952879"/>
                  <a:ext cx="221933" cy="100012"/>
                </a:xfrm>
                <a:custGeom>
                  <a:avLst/>
                  <a:gdLst>
                    <a:gd name="connsiteX0" fmla="*/ 210815 w 221933"/>
                    <a:gd name="connsiteY0" fmla="*/ 100013 h 100012"/>
                    <a:gd name="connsiteX1" fmla="*/ 11113 w 221933"/>
                    <a:gd name="connsiteY1" fmla="*/ 100013 h 100012"/>
                    <a:gd name="connsiteX2" fmla="*/ 0 w 221933"/>
                    <a:gd name="connsiteY2" fmla="*/ 88900 h 100012"/>
                    <a:gd name="connsiteX3" fmla="*/ 0 w 221933"/>
                    <a:gd name="connsiteY3" fmla="*/ 11113 h 100012"/>
                    <a:gd name="connsiteX4" fmla="*/ 11113 w 221933"/>
                    <a:gd name="connsiteY4" fmla="*/ 0 h 100012"/>
                    <a:gd name="connsiteX5" fmla="*/ 210821 w 221933"/>
                    <a:gd name="connsiteY5" fmla="*/ 0 h 100012"/>
                    <a:gd name="connsiteX6" fmla="*/ 221933 w 221933"/>
                    <a:gd name="connsiteY6" fmla="*/ 11113 h 100012"/>
                    <a:gd name="connsiteX7" fmla="*/ 221933 w 221933"/>
                    <a:gd name="connsiteY7" fmla="*/ 88900 h 100012"/>
                    <a:gd name="connsiteX8" fmla="*/ 210815 w 221933"/>
                    <a:gd name="connsiteY8" fmla="*/ 100013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1933" h="100012">
                      <a:moveTo>
                        <a:pt x="210815" y="100013"/>
                      </a:move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210821" y="0"/>
                      </a:lnTo>
                      <a:cubicBezTo>
                        <a:pt x="216960" y="0"/>
                        <a:pt x="221933" y="4973"/>
                        <a:pt x="221933" y="11113"/>
                      </a:cubicBezTo>
                      <a:lnTo>
                        <a:pt x="221933" y="88900"/>
                      </a:lnTo>
                      <a:cubicBezTo>
                        <a:pt x="221928" y="95040"/>
                        <a:pt x="216955" y="100013"/>
                        <a:pt x="210815" y="100013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6AD29738-AEE4-4EC7-B842-DAE6FB9DD509}"/>
                    </a:ext>
                  </a:extLst>
                </p:cNvPr>
                <p:cNvSpPr/>
                <p:nvPr/>
              </p:nvSpPr>
              <p:spPr>
                <a:xfrm>
                  <a:off x="9589070" y="3952879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8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2574D6C0-DC4D-4267-9BEA-AA024D2564BF}"/>
                    </a:ext>
                  </a:extLst>
                </p:cNvPr>
                <p:cNvSpPr/>
                <p:nvPr/>
              </p:nvSpPr>
              <p:spPr>
                <a:xfrm>
                  <a:off x="9710030" y="3952879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89B1E002-9D55-4B8A-84AC-59757A49A381}"/>
                    </a:ext>
                  </a:extLst>
                </p:cNvPr>
                <p:cNvSpPr/>
                <p:nvPr/>
              </p:nvSpPr>
              <p:spPr>
                <a:xfrm>
                  <a:off x="9830984" y="3952879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414C8C22-825C-4A99-8F88-99B716E4ECD2}"/>
                    </a:ext>
                  </a:extLst>
                </p:cNvPr>
                <p:cNvSpPr/>
                <p:nvPr/>
              </p:nvSpPr>
              <p:spPr>
                <a:xfrm>
                  <a:off x="9951938" y="3952879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8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A6BEF547-0722-42AB-8A3D-C8F6F581688E}"/>
                    </a:ext>
                  </a:extLst>
                </p:cNvPr>
                <p:cNvSpPr/>
                <p:nvPr/>
              </p:nvSpPr>
              <p:spPr>
                <a:xfrm>
                  <a:off x="10072892" y="3952879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8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7749943F-9675-401F-836B-560FAC9E84A6}"/>
                    </a:ext>
                  </a:extLst>
                </p:cNvPr>
                <p:cNvSpPr/>
                <p:nvPr/>
              </p:nvSpPr>
              <p:spPr>
                <a:xfrm>
                  <a:off x="10193852" y="3952879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56C32734-058C-4CB9-A46F-54DB7B6BADCF}"/>
                    </a:ext>
                  </a:extLst>
                </p:cNvPr>
                <p:cNvSpPr/>
                <p:nvPr/>
              </p:nvSpPr>
              <p:spPr>
                <a:xfrm>
                  <a:off x="10314806" y="3952879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52DB4C2A-FDB9-4663-AEC7-4B599312768F}"/>
                    </a:ext>
                  </a:extLst>
                </p:cNvPr>
                <p:cNvSpPr/>
                <p:nvPr/>
              </p:nvSpPr>
              <p:spPr>
                <a:xfrm>
                  <a:off x="10435760" y="3952879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2 w 100012"/>
                    <a:gd name="connsiteY4" fmla="*/ 11113 h 100012"/>
                    <a:gd name="connsiteX5" fmla="*/ 100012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2" y="4973"/>
                        <a:pt x="100012" y="11113"/>
                      </a:cubicBezTo>
                      <a:lnTo>
                        <a:pt x="100012" y="88900"/>
                      </a:lnTo>
                      <a:cubicBezTo>
                        <a:pt x="100012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BA29ADF3-5CB0-49E8-A668-E8C891F6EBE2}"/>
                    </a:ext>
                  </a:extLst>
                </p:cNvPr>
                <p:cNvSpPr/>
                <p:nvPr/>
              </p:nvSpPr>
              <p:spPr>
                <a:xfrm>
                  <a:off x="10556714" y="3952879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8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4CFF6CCA-4437-4E39-BF3D-314D57BD6CBA}"/>
                    </a:ext>
                  </a:extLst>
                </p:cNvPr>
                <p:cNvSpPr/>
                <p:nvPr/>
              </p:nvSpPr>
              <p:spPr>
                <a:xfrm>
                  <a:off x="10677668" y="3952879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8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8FE0A65F-1201-47ED-8E7F-7F2EB217B002}"/>
                    </a:ext>
                  </a:extLst>
                </p:cNvPr>
                <p:cNvSpPr/>
                <p:nvPr/>
              </p:nvSpPr>
              <p:spPr>
                <a:xfrm>
                  <a:off x="10798627" y="3952879"/>
                  <a:ext cx="220638" cy="100012"/>
                </a:xfrm>
                <a:custGeom>
                  <a:avLst/>
                  <a:gdLst>
                    <a:gd name="connsiteX0" fmla="*/ 0 w 220638"/>
                    <a:gd name="connsiteY0" fmla="*/ 88900 h 100012"/>
                    <a:gd name="connsiteX1" fmla="*/ 0 w 220638"/>
                    <a:gd name="connsiteY1" fmla="*/ 11113 h 100012"/>
                    <a:gd name="connsiteX2" fmla="*/ 11113 w 220638"/>
                    <a:gd name="connsiteY2" fmla="*/ 0 h 100012"/>
                    <a:gd name="connsiteX3" fmla="*/ 209526 w 220638"/>
                    <a:gd name="connsiteY3" fmla="*/ 0 h 100012"/>
                    <a:gd name="connsiteX4" fmla="*/ 220638 w 220638"/>
                    <a:gd name="connsiteY4" fmla="*/ 11113 h 100012"/>
                    <a:gd name="connsiteX5" fmla="*/ 220638 w 220638"/>
                    <a:gd name="connsiteY5" fmla="*/ 88900 h 100012"/>
                    <a:gd name="connsiteX6" fmla="*/ 209526 w 220638"/>
                    <a:gd name="connsiteY6" fmla="*/ 100013 h 100012"/>
                    <a:gd name="connsiteX7" fmla="*/ 11113 w 220638"/>
                    <a:gd name="connsiteY7" fmla="*/ 100013 h 100012"/>
                    <a:gd name="connsiteX8" fmla="*/ 0 w 220638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0638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209526" y="0"/>
                      </a:lnTo>
                      <a:cubicBezTo>
                        <a:pt x="215666" y="0"/>
                        <a:pt x="220638" y="4973"/>
                        <a:pt x="220638" y="11113"/>
                      </a:cubicBezTo>
                      <a:lnTo>
                        <a:pt x="220638" y="88900"/>
                      </a:lnTo>
                      <a:cubicBezTo>
                        <a:pt x="220638" y="95040"/>
                        <a:pt x="215666" y="100013"/>
                        <a:pt x="209526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7BFD55B4-24FC-45C5-A9A5-166AEF80B68F}"/>
                    </a:ext>
                  </a:extLst>
                </p:cNvPr>
                <p:cNvSpPr/>
                <p:nvPr/>
              </p:nvSpPr>
              <p:spPr>
                <a:xfrm>
                  <a:off x="9347163" y="4080672"/>
                  <a:ext cx="100012" cy="100012"/>
                </a:xfrm>
                <a:custGeom>
                  <a:avLst/>
                  <a:gdLst>
                    <a:gd name="connsiteX0" fmla="*/ 88900 w 100012"/>
                    <a:gd name="connsiteY0" fmla="*/ 100013 h 100012"/>
                    <a:gd name="connsiteX1" fmla="*/ 11113 w 100012"/>
                    <a:gd name="connsiteY1" fmla="*/ 100013 h 100012"/>
                    <a:gd name="connsiteX2" fmla="*/ 0 w 100012"/>
                    <a:gd name="connsiteY2" fmla="*/ 88900 h 100012"/>
                    <a:gd name="connsiteX3" fmla="*/ 0 w 100012"/>
                    <a:gd name="connsiteY3" fmla="*/ 11113 h 100012"/>
                    <a:gd name="connsiteX4" fmla="*/ 11113 w 100012"/>
                    <a:gd name="connsiteY4" fmla="*/ 0 h 100012"/>
                    <a:gd name="connsiteX5" fmla="*/ 88900 w 100012"/>
                    <a:gd name="connsiteY5" fmla="*/ 0 h 100012"/>
                    <a:gd name="connsiteX6" fmla="*/ 100013 w 100012"/>
                    <a:gd name="connsiteY6" fmla="*/ 11113 h 100012"/>
                    <a:gd name="connsiteX7" fmla="*/ 100013 w 100012"/>
                    <a:gd name="connsiteY7" fmla="*/ 88900 h 100012"/>
                    <a:gd name="connsiteX8" fmla="*/ 88900 w 100012"/>
                    <a:gd name="connsiteY8" fmla="*/ 100013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88900" y="100013"/>
                      </a:move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C533C1A0-4C46-4778-8A90-BDDCF6EA82EA}"/>
                    </a:ext>
                  </a:extLst>
                </p:cNvPr>
                <p:cNvSpPr/>
                <p:nvPr/>
              </p:nvSpPr>
              <p:spPr>
                <a:xfrm>
                  <a:off x="9468117" y="4080672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8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8F9E3FF2-D6AF-4C51-AD60-D1205165B4BB}"/>
                    </a:ext>
                  </a:extLst>
                </p:cNvPr>
                <p:cNvSpPr/>
                <p:nvPr/>
              </p:nvSpPr>
              <p:spPr>
                <a:xfrm>
                  <a:off x="9589070" y="4080672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8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AA4A598E-39D6-4E54-9C85-04A1D70FF9A7}"/>
                    </a:ext>
                  </a:extLst>
                </p:cNvPr>
                <p:cNvSpPr/>
                <p:nvPr/>
              </p:nvSpPr>
              <p:spPr>
                <a:xfrm>
                  <a:off x="9710030" y="4080672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CD510D3B-A66A-48A5-A8B9-22719854B014}"/>
                    </a:ext>
                  </a:extLst>
                </p:cNvPr>
                <p:cNvSpPr/>
                <p:nvPr/>
              </p:nvSpPr>
              <p:spPr>
                <a:xfrm>
                  <a:off x="9828645" y="4080672"/>
                  <a:ext cx="707555" cy="100012"/>
                </a:xfrm>
                <a:custGeom>
                  <a:avLst/>
                  <a:gdLst>
                    <a:gd name="connsiteX0" fmla="*/ 0 w 707555"/>
                    <a:gd name="connsiteY0" fmla="*/ 88900 h 100012"/>
                    <a:gd name="connsiteX1" fmla="*/ 0 w 707555"/>
                    <a:gd name="connsiteY1" fmla="*/ 11113 h 100012"/>
                    <a:gd name="connsiteX2" fmla="*/ 11113 w 707555"/>
                    <a:gd name="connsiteY2" fmla="*/ 0 h 100012"/>
                    <a:gd name="connsiteX3" fmla="*/ 696443 w 707555"/>
                    <a:gd name="connsiteY3" fmla="*/ 0 h 100012"/>
                    <a:gd name="connsiteX4" fmla="*/ 707555 w 707555"/>
                    <a:gd name="connsiteY4" fmla="*/ 11113 h 100012"/>
                    <a:gd name="connsiteX5" fmla="*/ 707555 w 707555"/>
                    <a:gd name="connsiteY5" fmla="*/ 88900 h 100012"/>
                    <a:gd name="connsiteX6" fmla="*/ 696443 w 707555"/>
                    <a:gd name="connsiteY6" fmla="*/ 100013 h 100012"/>
                    <a:gd name="connsiteX7" fmla="*/ 11113 w 707555"/>
                    <a:gd name="connsiteY7" fmla="*/ 100013 h 100012"/>
                    <a:gd name="connsiteX8" fmla="*/ 0 w 707555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7555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696443" y="0"/>
                      </a:lnTo>
                      <a:cubicBezTo>
                        <a:pt x="702582" y="0"/>
                        <a:pt x="707555" y="4973"/>
                        <a:pt x="707555" y="11113"/>
                      </a:cubicBezTo>
                      <a:lnTo>
                        <a:pt x="707555" y="88900"/>
                      </a:lnTo>
                      <a:cubicBezTo>
                        <a:pt x="707555" y="95040"/>
                        <a:pt x="702582" y="100013"/>
                        <a:pt x="696443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E9EEB545-3D14-4014-99A0-BFD563ED4503}"/>
                    </a:ext>
                  </a:extLst>
                </p:cNvPr>
                <p:cNvSpPr/>
                <p:nvPr/>
              </p:nvSpPr>
              <p:spPr>
                <a:xfrm>
                  <a:off x="10556714" y="4080672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8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826C667A-B6FD-4DEB-A9F8-FA17BA01191D}"/>
                    </a:ext>
                  </a:extLst>
                </p:cNvPr>
                <p:cNvSpPr/>
                <p:nvPr/>
              </p:nvSpPr>
              <p:spPr>
                <a:xfrm>
                  <a:off x="10677668" y="4130679"/>
                  <a:ext cx="100012" cy="50006"/>
                </a:xfrm>
                <a:custGeom>
                  <a:avLst/>
                  <a:gdLst>
                    <a:gd name="connsiteX0" fmla="*/ 0 w 100012"/>
                    <a:gd name="connsiteY0" fmla="*/ 38894 h 50006"/>
                    <a:gd name="connsiteX1" fmla="*/ 0 w 100012"/>
                    <a:gd name="connsiteY1" fmla="*/ 11113 h 50006"/>
                    <a:gd name="connsiteX2" fmla="*/ 11113 w 100012"/>
                    <a:gd name="connsiteY2" fmla="*/ 0 h 50006"/>
                    <a:gd name="connsiteX3" fmla="*/ 88900 w 100012"/>
                    <a:gd name="connsiteY3" fmla="*/ 0 h 50006"/>
                    <a:gd name="connsiteX4" fmla="*/ 100013 w 100012"/>
                    <a:gd name="connsiteY4" fmla="*/ 11113 h 50006"/>
                    <a:gd name="connsiteX5" fmla="*/ 100013 w 100012"/>
                    <a:gd name="connsiteY5" fmla="*/ 38894 h 50006"/>
                    <a:gd name="connsiteX6" fmla="*/ 88900 w 100012"/>
                    <a:gd name="connsiteY6" fmla="*/ 50006 h 50006"/>
                    <a:gd name="connsiteX7" fmla="*/ 11113 w 100012"/>
                    <a:gd name="connsiteY7" fmla="*/ 50006 h 50006"/>
                    <a:gd name="connsiteX8" fmla="*/ 0 w 100012"/>
                    <a:gd name="connsiteY8" fmla="*/ 38894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50006">
                      <a:moveTo>
                        <a:pt x="0" y="38894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38894"/>
                      </a:lnTo>
                      <a:cubicBezTo>
                        <a:pt x="100013" y="45033"/>
                        <a:pt x="95040" y="50006"/>
                        <a:pt x="88900" y="50006"/>
                      </a:cubicBezTo>
                      <a:lnTo>
                        <a:pt x="11113" y="50006"/>
                      </a:lnTo>
                      <a:cubicBezTo>
                        <a:pt x="4978" y="50006"/>
                        <a:pt x="0" y="45033"/>
                        <a:pt x="0" y="38894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D3A7CE83-8D6E-40C6-8027-55FA64D16C9B}"/>
                    </a:ext>
                  </a:extLst>
                </p:cNvPr>
                <p:cNvSpPr/>
                <p:nvPr/>
              </p:nvSpPr>
              <p:spPr>
                <a:xfrm>
                  <a:off x="10798627" y="4080672"/>
                  <a:ext cx="100012" cy="100012"/>
                </a:xfrm>
                <a:custGeom>
                  <a:avLst/>
                  <a:gdLst>
                    <a:gd name="connsiteX0" fmla="*/ 0 w 100012"/>
                    <a:gd name="connsiteY0" fmla="*/ 88900 h 100012"/>
                    <a:gd name="connsiteX1" fmla="*/ 0 w 100012"/>
                    <a:gd name="connsiteY1" fmla="*/ 11113 h 100012"/>
                    <a:gd name="connsiteX2" fmla="*/ 11113 w 100012"/>
                    <a:gd name="connsiteY2" fmla="*/ 0 h 100012"/>
                    <a:gd name="connsiteX3" fmla="*/ 88900 w 100012"/>
                    <a:gd name="connsiteY3" fmla="*/ 0 h 100012"/>
                    <a:gd name="connsiteX4" fmla="*/ 100013 w 100012"/>
                    <a:gd name="connsiteY4" fmla="*/ 11113 h 100012"/>
                    <a:gd name="connsiteX5" fmla="*/ 100013 w 100012"/>
                    <a:gd name="connsiteY5" fmla="*/ 88900 h 100012"/>
                    <a:gd name="connsiteX6" fmla="*/ 88900 w 100012"/>
                    <a:gd name="connsiteY6" fmla="*/ 100013 h 100012"/>
                    <a:gd name="connsiteX7" fmla="*/ 11113 w 100012"/>
                    <a:gd name="connsiteY7" fmla="*/ 100013 h 100012"/>
                    <a:gd name="connsiteX8" fmla="*/ 0 w 100012"/>
                    <a:gd name="connsiteY8" fmla="*/ 8890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100012">
                      <a:moveTo>
                        <a:pt x="0" y="88900"/>
                      </a:move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88900"/>
                      </a:lnTo>
                      <a:cubicBezTo>
                        <a:pt x="100013" y="95040"/>
                        <a:pt x="95040" y="100013"/>
                        <a:pt x="88900" y="100013"/>
                      </a:cubicBezTo>
                      <a:lnTo>
                        <a:pt x="11113" y="100013"/>
                      </a:lnTo>
                      <a:cubicBezTo>
                        <a:pt x="4973" y="100013"/>
                        <a:pt x="0" y="95040"/>
                        <a:pt x="0" y="8890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2AF3F313-FE3C-4F6B-9BAE-78FE9A7BEFD4}"/>
                    </a:ext>
                  </a:extLst>
                </p:cNvPr>
                <p:cNvSpPr/>
                <p:nvPr/>
              </p:nvSpPr>
              <p:spPr>
                <a:xfrm>
                  <a:off x="10919581" y="4130679"/>
                  <a:ext cx="100012" cy="50006"/>
                </a:xfrm>
                <a:custGeom>
                  <a:avLst/>
                  <a:gdLst>
                    <a:gd name="connsiteX0" fmla="*/ 88900 w 100012"/>
                    <a:gd name="connsiteY0" fmla="*/ 50006 h 50006"/>
                    <a:gd name="connsiteX1" fmla="*/ 11113 w 100012"/>
                    <a:gd name="connsiteY1" fmla="*/ 50006 h 50006"/>
                    <a:gd name="connsiteX2" fmla="*/ 0 w 100012"/>
                    <a:gd name="connsiteY2" fmla="*/ 38894 h 50006"/>
                    <a:gd name="connsiteX3" fmla="*/ 0 w 100012"/>
                    <a:gd name="connsiteY3" fmla="*/ 11113 h 50006"/>
                    <a:gd name="connsiteX4" fmla="*/ 11113 w 100012"/>
                    <a:gd name="connsiteY4" fmla="*/ 0 h 50006"/>
                    <a:gd name="connsiteX5" fmla="*/ 88900 w 100012"/>
                    <a:gd name="connsiteY5" fmla="*/ 0 h 50006"/>
                    <a:gd name="connsiteX6" fmla="*/ 100013 w 100012"/>
                    <a:gd name="connsiteY6" fmla="*/ 11113 h 50006"/>
                    <a:gd name="connsiteX7" fmla="*/ 100013 w 100012"/>
                    <a:gd name="connsiteY7" fmla="*/ 38894 h 50006"/>
                    <a:gd name="connsiteX8" fmla="*/ 88900 w 100012"/>
                    <a:gd name="connsiteY8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12" h="50006">
                      <a:moveTo>
                        <a:pt x="88900" y="50006"/>
                      </a:moveTo>
                      <a:lnTo>
                        <a:pt x="11113" y="50006"/>
                      </a:lnTo>
                      <a:cubicBezTo>
                        <a:pt x="4973" y="50006"/>
                        <a:pt x="0" y="45033"/>
                        <a:pt x="0" y="38894"/>
                      </a:cubicBezTo>
                      <a:lnTo>
                        <a:pt x="0" y="11113"/>
                      </a:lnTo>
                      <a:cubicBezTo>
                        <a:pt x="0" y="4973"/>
                        <a:pt x="4973" y="0"/>
                        <a:pt x="11113" y="0"/>
                      </a:cubicBezTo>
                      <a:lnTo>
                        <a:pt x="88900" y="0"/>
                      </a:lnTo>
                      <a:cubicBezTo>
                        <a:pt x="95040" y="0"/>
                        <a:pt x="100013" y="4973"/>
                        <a:pt x="100013" y="11113"/>
                      </a:cubicBezTo>
                      <a:lnTo>
                        <a:pt x="100013" y="38894"/>
                      </a:lnTo>
                      <a:cubicBezTo>
                        <a:pt x="100013" y="45033"/>
                        <a:pt x="95040" y="50006"/>
                        <a:pt x="88900" y="50006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ABE62412-B717-42F2-A169-BEC0924669C3}"/>
                  </a:ext>
                </a:extLst>
              </p:cNvPr>
              <p:cNvSpPr/>
              <p:nvPr/>
            </p:nvSpPr>
            <p:spPr>
              <a:xfrm>
                <a:off x="10013913" y="4827988"/>
                <a:ext cx="311150" cy="25003"/>
              </a:xfrm>
              <a:custGeom>
                <a:avLst/>
                <a:gdLst>
                  <a:gd name="connsiteX0" fmla="*/ 0 w 311150"/>
                  <a:gd name="connsiteY0" fmla="*/ 25003 h 25003"/>
                  <a:gd name="connsiteX1" fmla="*/ 0 w 311150"/>
                  <a:gd name="connsiteY1" fmla="*/ 25003 h 25003"/>
                  <a:gd name="connsiteX2" fmla="*/ 25003 w 311150"/>
                  <a:gd name="connsiteY2" fmla="*/ 0 h 25003"/>
                  <a:gd name="connsiteX3" fmla="*/ 286147 w 311150"/>
                  <a:gd name="connsiteY3" fmla="*/ 0 h 25003"/>
                  <a:gd name="connsiteX4" fmla="*/ 311150 w 311150"/>
                  <a:gd name="connsiteY4" fmla="*/ 25003 h 25003"/>
                  <a:gd name="connsiteX5" fmla="*/ 311150 w 311150"/>
                  <a:gd name="connsiteY5" fmla="*/ 25003 h 25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1150" h="25003">
                    <a:moveTo>
                      <a:pt x="0" y="25003"/>
                    </a:moveTo>
                    <a:lnTo>
                      <a:pt x="0" y="25003"/>
                    </a:lnTo>
                    <a:cubicBezTo>
                      <a:pt x="0" y="11196"/>
                      <a:pt x="11196" y="0"/>
                      <a:pt x="25003" y="0"/>
                    </a:cubicBezTo>
                    <a:lnTo>
                      <a:pt x="286147" y="0"/>
                    </a:lnTo>
                    <a:cubicBezTo>
                      <a:pt x="299954" y="0"/>
                      <a:pt x="311150" y="11196"/>
                      <a:pt x="311150" y="25003"/>
                    </a:cubicBezTo>
                    <a:lnTo>
                      <a:pt x="311150" y="25003"/>
                    </a:lnTo>
                  </a:path>
                </a:pathLst>
              </a:custGeom>
              <a:solidFill>
                <a:srgbClr val="2F2F2F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39" name="Graphic 16" descr="Laptop with phone and calculator">
                <a:extLst>
                  <a:ext uri="{FF2B5EF4-FFF2-40B4-BE49-F238E27FC236}">
                    <a16:creationId xmlns:a16="http://schemas.microsoft.com/office/drawing/2014/main" id="{2BB80978-C86E-4293-A09A-350153F2265A}"/>
                  </a:ext>
                </a:extLst>
              </p:cNvPr>
              <p:cNvGrpSpPr/>
              <p:nvPr/>
            </p:nvGrpSpPr>
            <p:grpSpPr>
              <a:xfrm>
                <a:off x="8777420" y="2032272"/>
                <a:ext cx="2809005" cy="1155705"/>
                <a:chOff x="8777420" y="2032272"/>
                <a:chExt cx="2809005" cy="1155705"/>
              </a:xfrm>
            </p:grpSpPr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B55BC9F2-1B99-45C8-B136-262C8325E7F4}"/>
                    </a:ext>
                  </a:extLst>
                </p:cNvPr>
                <p:cNvSpPr/>
                <p:nvPr/>
              </p:nvSpPr>
              <p:spPr>
                <a:xfrm>
                  <a:off x="8778753" y="2032272"/>
                  <a:ext cx="2806345" cy="116681"/>
                </a:xfrm>
                <a:custGeom>
                  <a:avLst/>
                  <a:gdLst>
                    <a:gd name="connsiteX0" fmla="*/ 0 w 2806345"/>
                    <a:gd name="connsiteY0" fmla="*/ 111125 h 116681"/>
                    <a:gd name="connsiteX1" fmla="*/ 0 w 2806345"/>
                    <a:gd name="connsiteY1" fmla="*/ 80460 h 116681"/>
                    <a:gd name="connsiteX2" fmla="*/ 65236 w 2806345"/>
                    <a:gd name="connsiteY2" fmla="*/ 0 h 116681"/>
                    <a:gd name="connsiteX3" fmla="*/ 2741109 w 2806345"/>
                    <a:gd name="connsiteY3" fmla="*/ 0 h 116681"/>
                    <a:gd name="connsiteX4" fmla="*/ 2806345 w 2806345"/>
                    <a:gd name="connsiteY4" fmla="*/ 80460 h 116681"/>
                    <a:gd name="connsiteX5" fmla="*/ 2806345 w 2806345"/>
                    <a:gd name="connsiteY5" fmla="*/ 116681 h 116681"/>
                    <a:gd name="connsiteX6" fmla="*/ 0 w 2806345"/>
                    <a:gd name="connsiteY6" fmla="*/ 111125 h 11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06345" h="116681">
                      <a:moveTo>
                        <a:pt x="0" y="111125"/>
                      </a:moveTo>
                      <a:lnTo>
                        <a:pt x="0" y="80460"/>
                      </a:lnTo>
                      <a:cubicBezTo>
                        <a:pt x="0" y="38894"/>
                        <a:pt x="22864" y="0"/>
                        <a:pt x="65236" y="0"/>
                      </a:cubicBezTo>
                      <a:lnTo>
                        <a:pt x="2741109" y="0"/>
                      </a:lnTo>
                      <a:cubicBezTo>
                        <a:pt x="2783481" y="0"/>
                        <a:pt x="2806345" y="33338"/>
                        <a:pt x="2806345" y="80460"/>
                      </a:cubicBezTo>
                      <a:lnTo>
                        <a:pt x="2806345" y="116681"/>
                      </a:lnTo>
                      <a:lnTo>
                        <a:pt x="0" y="111125"/>
                      </a:lnTo>
                      <a:close/>
                    </a:path>
                  </a:pathLst>
                </a:custGeom>
                <a:solidFill>
                  <a:srgbClr val="CFCFC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60C34EB7-F9C6-46E9-8395-0F768B925972}"/>
                    </a:ext>
                  </a:extLst>
                </p:cNvPr>
                <p:cNvSpPr/>
                <p:nvPr/>
              </p:nvSpPr>
              <p:spPr>
                <a:xfrm>
                  <a:off x="8876720" y="2224863"/>
                  <a:ext cx="1910433" cy="883443"/>
                </a:xfrm>
                <a:custGeom>
                  <a:avLst/>
                  <a:gdLst>
                    <a:gd name="connsiteX0" fmla="*/ 181023 w 1910433"/>
                    <a:gd name="connsiteY0" fmla="*/ 883444 h 883443"/>
                    <a:gd name="connsiteX1" fmla="*/ 1026989 w 1910433"/>
                    <a:gd name="connsiteY1" fmla="*/ 883444 h 883443"/>
                    <a:gd name="connsiteX2" fmla="*/ 1910433 w 1910433"/>
                    <a:gd name="connsiteY2" fmla="*/ 0 h 883443"/>
                    <a:gd name="connsiteX3" fmla="*/ 0 w 1910433"/>
                    <a:gd name="connsiteY3" fmla="*/ 0 h 883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0433" h="883443">
                      <a:moveTo>
                        <a:pt x="181023" y="883444"/>
                      </a:moveTo>
                      <a:lnTo>
                        <a:pt x="1026989" y="883444"/>
                      </a:lnTo>
                      <a:lnTo>
                        <a:pt x="19104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C233550C-9D28-418D-B774-5E311726FFE4}"/>
                    </a:ext>
                  </a:extLst>
                </p:cNvPr>
                <p:cNvSpPr/>
                <p:nvPr/>
              </p:nvSpPr>
              <p:spPr>
                <a:xfrm>
                  <a:off x="9886824" y="2227641"/>
                  <a:ext cx="1588837" cy="877887"/>
                </a:xfrm>
                <a:custGeom>
                  <a:avLst/>
                  <a:gdLst>
                    <a:gd name="connsiteX0" fmla="*/ 1416716 w 1588837"/>
                    <a:gd name="connsiteY0" fmla="*/ 877888 h 877887"/>
                    <a:gd name="connsiteX1" fmla="*/ 1588837 w 1588837"/>
                    <a:gd name="connsiteY1" fmla="*/ 0 h 877887"/>
                    <a:gd name="connsiteX2" fmla="*/ 877888 w 1588837"/>
                    <a:gd name="connsiteY2" fmla="*/ 0 h 877887"/>
                    <a:gd name="connsiteX3" fmla="*/ 0 w 1588837"/>
                    <a:gd name="connsiteY3" fmla="*/ 877888 h 877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88837" h="877887">
                      <a:moveTo>
                        <a:pt x="1416716" y="877888"/>
                      </a:moveTo>
                      <a:lnTo>
                        <a:pt x="1588837" y="0"/>
                      </a:lnTo>
                      <a:lnTo>
                        <a:pt x="877888" y="0"/>
                      </a:lnTo>
                      <a:lnTo>
                        <a:pt x="0" y="877888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3F970479-720A-4AAB-9CB1-50BD8E66D87A}"/>
                    </a:ext>
                  </a:extLst>
                </p:cNvPr>
                <p:cNvSpPr/>
                <p:nvPr/>
              </p:nvSpPr>
              <p:spPr>
                <a:xfrm>
                  <a:off x="8777420" y="2076961"/>
                  <a:ext cx="2146333" cy="1111016"/>
                </a:xfrm>
                <a:custGeom>
                  <a:avLst/>
                  <a:gdLst>
                    <a:gd name="connsiteX0" fmla="*/ 293257 w 2146333"/>
                    <a:gd name="connsiteY0" fmla="*/ 1023917 h 1111016"/>
                    <a:gd name="connsiteX1" fmla="*/ 115280 w 2146333"/>
                    <a:gd name="connsiteY1" fmla="*/ 155336 h 1111016"/>
                    <a:gd name="connsiteX2" fmla="*/ 1993753 w 2146333"/>
                    <a:gd name="connsiteY2" fmla="*/ 155336 h 1111016"/>
                    <a:gd name="connsiteX3" fmla="*/ 2146333 w 2146333"/>
                    <a:gd name="connsiteY3" fmla="*/ 2756 h 1111016"/>
                    <a:gd name="connsiteX4" fmla="*/ 2137921 w 2146333"/>
                    <a:gd name="connsiteY4" fmla="*/ 0 h 1111016"/>
                    <a:gd name="connsiteX5" fmla="*/ 66701 w 2146333"/>
                    <a:gd name="connsiteY5" fmla="*/ 0 h 1111016"/>
                    <a:gd name="connsiteX6" fmla="*/ 1488 w 2146333"/>
                    <a:gd name="connsiteY6" fmla="*/ 80566 h 1111016"/>
                    <a:gd name="connsiteX7" fmla="*/ 209775 w 2146333"/>
                    <a:gd name="connsiteY7" fmla="*/ 1058232 h 1111016"/>
                    <a:gd name="connsiteX8" fmla="*/ 274989 w 2146333"/>
                    <a:gd name="connsiteY8" fmla="*/ 1111017 h 1111016"/>
                    <a:gd name="connsiteX9" fmla="*/ 1038078 w 2146333"/>
                    <a:gd name="connsiteY9" fmla="*/ 1111017 h 1111016"/>
                    <a:gd name="connsiteX10" fmla="*/ 1125173 w 2146333"/>
                    <a:gd name="connsiteY10" fmla="*/ 1023922 h 1111016"/>
                    <a:gd name="connsiteX11" fmla="*/ 293257 w 2146333"/>
                    <a:gd name="connsiteY11" fmla="*/ 1023922 h 1111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46333" h="1111016">
                      <a:moveTo>
                        <a:pt x="293257" y="1023917"/>
                      </a:moveTo>
                      <a:lnTo>
                        <a:pt x="115280" y="155336"/>
                      </a:lnTo>
                      <a:lnTo>
                        <a:pt x="1993753" y="155336"/>
                      </a:lnTo>
                      <a:lnTo>
                        <a:pt x="2146333" y="2756"/>
                      </a:lnTo>
                      <a:lnTo>
                        <a:pt x="2137921" y="0"/>
                      </a:lnTo>
                      <a:lnTo>
                        <a:pt x="66701" y="0"/>
                      </a:lnTo>
                      <a:cubicBezTo>
                        <a:pt x="24285" y="0"/>
                        <a:pt x="-7347" y="39083"/>
                        <a:pt x="1488" y="80566"/>
                      </a:cubicBezTo>
                      <a:lnTo>
                        <a:pt x="209775" y="1058232"/>
                      </a:lnTo>
                      <a:cubicBezTo>
                        <a:pt x="216331" y="1089008"/>
                        <a:pt x="243518" y="1111017"/>
                        <a:pt x="274989" y="1111017"/>
                      </a:cubicBezTo>
                      <a:lnTo>
                        <a:pt x="1038078" y="1111017"/>
                      </a:lnTo>
                      <a:lnTo>
                        <a:pt x="1125173" y="1023922"/>
                      </a:lnTo>
                      <a:lnTo>
                        <a:pt x="293257" y="1023922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9CB85732-C827-4FB8-97F5-958B0DB95C18}"/>
                    </a:ext>
                  </a:extLst>
                </p:cNvPr>
                <p:cNvSpPr/>
                <p:nvPr/>
              </p:nvSpPr>
              <p:spPr>
                <a:xfrm>
                  <a:off x="9804386" y="2076955"/>
                  <a:ext cx="1782039" cy="1111016"/>
                </a:xfrm>
                <a:custGeom>
                  <a:avLst/>
                  <a:gdLst>
                    <a:gd name="connsiteX0" fmla="*/ 1715342 w 1782039"/>
                    <a:gd name="connsiteY0" fmla="*/ 0 h 1111016"/>
                    <a:gd name="connsiteX1" fmla="*/ 1111017 w 1782039"/>
                    <a:gd name="connsiteY1" fmla="*/ 0 h 1111016"/>
                    <a:gd name="connsiteX2" fmla="*/ 955675 w 1782039"/>
                    <a:gd name="connsiteY2" fmla="*/ 155342 h 1111016"/>
                    <a:gd name="connsiteX3" fmla="*/ 1659085 w 1782039"/>
                    <a:gd name="connsiteY3" fmla="*/ 155342 h 1111016"/>
                    <a:gd name="connsiteX4" fmla="*/ 1488786 w 1782039"/>
                    <a:gd name="connsiteY4" fmla="*/ 1023922 h 1111016"/>
                    <a:gd name="connsiteX5" fmla="*/ 87094 w 1782039"/>
                    <a:gd name="connsiteY5" fmla="*/ 1023922 h 1111016"/>
                    <a:gd name="connsiteX6" fmla="*/ 0 w 1782039"/>
                    <a:gd name="connsiteY6" fmla="*/ 1111017 h 1111016"/>
                    <a:gd name="connsiteX7" fmla="*/ 1507050 w 1782039"/>
                    <a:gd name="connsiteY7" fmla="*/ 1111017 h 1111016"/>
                    <a:gd name="connsiteX8" fmla="*/ 1572263 w 1782039"/>
                    <a:gd name="connsiteY8" fmla="*/ 1058232 h 1111016"/>
                    <a:gd name="connsiteX9" fmla="*/ 1780550 w 1782039"/>
                    <a:gd name="connsiteY9" fmla="*/ 80566 h 1111016"/>
                    <a:gd name="connsiteX10" fmla="*/ 1715342 w 1782039"/>
                    <a:gd name="connsiteY10" fmla="*/ 0 h 1111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2039" h="1111016">
                      <a:moveTo>
                        <a:pt x="1715342" y="0"/>
                      </a:moveTo>
                      <a:lnTo>
                        <a:pt x="1111017" y="0"/>
                      </a:lnTo>
                      <a:lnTo>
                        <a:pt x="955675" y="155342"/>
                      </a:lnTo>
                      <a:lnTo>
                        <a:pt x="1659085" y="155342"/>
                      </a:lnTo>
                      <a:lnTo>
                        <a:pt x="1488786" y="1023922"/>
                      </a:lnTo>
                      <a:lnTo>
                        <a:pt x="87094" y="1023922"/>
                      </a:lnTo>
                      <a:lnTo>
                        <a:pt x="0" y="1111017"/>
                      </a:lnTo>
                      <a:lnTo>
                        <a:pt x="1507050" y="1111017"/>
                      </a:lnTo>
                      <a:cubicBezTo>
                        <a:pt x="1538520" y="1111017"/>
                        <a:pt x="1565707" y="1089014"/>
                        <a:pt x="1572263" y="1058232"/>
                      </a:cubicBezTo>
                      <a:lnTo>
                        <a:pt x="1780550" y="80566"/>
                      </a:lnTo>
                      <a:cubicBezTo>
                        <a:pt x="1789390" y="39083"/>
                        <a:pt x="1757758" y="0"/>
                        <a:pt x="1715342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9F9B7B48-BB85-44BC-9A4A-66F837744E33}"/>
                    </a:ext>
                  </a:extLst>
                </p:cNvPr>
                <p:cNvSpPr/>
                <p:nvPr/>
              </p:nvSpPr>
              <p:spPr>
                <a:xfrm>
                  <a:off x="9886324" y="2714929"/>
                  <a:ext cx="611187" cy="33337"/>
                </a:xfrm>
                <a:custGeom>
                  <a:avLst/>
                  <a:gdLst>
                    <a:gd name="connsiteX0" fmla="*/ 594519 w 611187"/>
                    <a:gd name="connsiteY0" fmla="*/ 33338 h 33337"/>
                    <a:gd name="connsiteX1" fmla="*/ 16669 w 611187"/>
                    <a:gd name="connsiteY1" fmla="*/ 33338 h 33337"/>
                    <a:gd name="connsiteX2" fmla="*/ 0 w 611187"/>
                    <a:gd name="connsiteY2" fmla="*/ 16669 h 33337"/>
                    <a:gd name="connsiteX3" fmla="*/ 16669 w 611187"/>
                    <a:gd name="connsiteY3" fmla="*/ 0 h 33337"/>
                    <a:gd name="connsiteX4" fmla="*/ 594519 w 611187"/>
                    <a:gd name="connsiteY4" fmla="*/ 0 h 33337"/>
                    <a:gd name="connsiteX5" fmla="*/ 611188 w 611187"/>
                    <a:gd name="connsiteY5" fmla="*/ 16669 h 33337"/>
                    <a:gd name="connsiteX6" fmla="*/ 594519 w 611187"/>
                    <a:gd name="connsiteY6" fmla="*/ 33338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1187" h="33337">
                      <a:moveTo>
                        <a:pt x="594519" y="33338"/>
                      </a:moveTo>
                      <a:lnTo>
                        <a:pt x="16669" y="33338"/>
                      </a:lnTo>
                      <a:cubicBezTo>
                        <a:pt x="7462" y="33338"/>
                        <a:pt x="0" y="25876"/>
                        <a:pt x="0" y="16669"/>
                      </a:cubicBezTo>
                      <a:cubicBezTo>
                        <a:pt x="0" y="7462"/>
                        <a:pt x="7462" y="0"/>
                        <a:pt x="16669" y="0"/>
                      </a:cubicBezTo>
                      <a:lnTo>
                        <a:pt x="594519" y="0"/>
                      </a:lnTo>
                      <a:cubicBezTo>
                        <a:pt x="603726" y="0"/>
                        <a:pt x="611188" y="7462"/>
                        <a:pt x="611188" y="16669"/>
                      </a:cubicBezTo>
                      <a:cubicBezTo>
                        <a:pt x="611188" y="25876"/>
                        <a:pt x="603726" y="33338"/>
                        <a:pt x="594519" y="3333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46" name="Graphic 16" descr="Laptop with phone and calculator">
              <a:extLst>
                <a:ext uri="{FF2B5EF4-FFF2-40B4-BE49-F238E27FC236}">
                  <a16:creationId xmlns:a16="http://schemas.microsoft.com/office/drawing/2014/main" id="{2BB80978-C86E-4293-A09A-350153F2265A}"/>
                </a:ext>
              </a:extLst>
            </p:cNvPr>
            <p:cNvGrpSpPr/>
            <p:nvPr/>
          </p:nvGrpSpPr>
          <p:grpSpPr>
            <a:xfrm>
              <a:off x="9594123" y="5068619"/>
              <a:ext cx="1219519" cy="245669"/>
              <a:chOff x="10180072" y="5119691"/>
              <a:chExt cx="1219519" cy="245669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E2CDA31A-9B78-4350-BE49-7FF62860395C}"/>
                  </a:ext>
                </a:extLst>
              </p:cNvPr>
              <p:cNvSpPr/>
              <p:nvPr/>
            </p:nvSpPr>
            <p:spPr>
              <a:xfrm>
                <a:off x="10180072" y="5119691"/>
                <a:ext cx="1219519" cy="245669"/>
              </a:xfrm>
              <a:custGeom>
                <a:avLst/>
                <a:gdLst>
                  <a:gd name="connsiteX0" fmla="*/ 1110117 w 1219519"/>
                  <a:gd name="connsiteY0" fmla="*/ 76638 h 245669"/>
                  <a:gd name="connsiteX1" fmla="*/ 11796 w 1219519"/>
                  <a:gd name="connsiteY1" fmla="*/ 245670 h 245669"/>
                  <a:gd name="connsiteX2" fmla="*/ 0 w 1219519"/>
                  <a:gd name="connsiteY2" fmla="*/ 169032 h 245669"/>
                  <a:gd name="connsiteX3" fmla="*/ 1098321 w 1219519"/>
                  <a:gd name="connsiteY3" fmla="*/ 0 h 245669"/>
                  <a:gd name="connsiteX4" fmla="*/ 1219519 w 1219519"/>
                  <a:gd name="connsiteY4" fmla="*/ 20447 h 24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519" h="245669">
                    <a:moveTo>
                      <a:pt x="1110117" y="76638"/>
                    </a:moveTo>
                    <a:lnTo>
                      <a:pt x="11796" y="245670"/>
                    </a:lnTo>
                    <a:lnTo>
                      <a:pt x="0" y="169032"/>
                    </a:lnTo>
                    <a:lnTo>
                      <a:pt x="1098321" y="0"/>
                    </a:lnTo>
                    <a:lnTo>
                      <a:pt x="1219519" y="20447"/>
                    </a:lnTo>
                    <a:close/>
                  </a:path>
                </a:pathLst>
              </a:custGeom>
              <a:solidFill>
                <a:schemeClr val="accent4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0B23488-5096-4CAC-B3B1-75B5C3CBC443}"/>
                  </a:ext>
                </a:extLst>
              </p:cNvPr>
              <p:cNvSpPr/>
              <p:nvPr/>
            </p:nvSpPr>
            <p:spPr>
              <a:xfrm rot="-524900">
                <a:off x="10355111" y="5228208"/>
                <a:ext cx="677885" cy="5556"/>
              </a:xfrm>
              <a:custGeom>
                <a:avLst/>
                <a:gdLst>
                  <a:gd name="connsiteX0" fmla="*/ 0 w 677885"/>
                  <a:gd name="connsiteY0" fmla="*/ 0 h 5556"/>
                  <a:gd name="connsiteX1" fmla="*/ 677886 w 677885"/>
                  <a:gd name="connsiteY1" fmla="*/ 0 h 5556"/>
                  <a:gd name="connsiteX2" fmla="*/ 677886 w 677885"/>
                  <a:gd name="connsiteY2" fmla="*/ 5556 h 5556"/>
                  <a:gd name="connsiteX3" fmla="*/ 0 w 677885"/>
                  <a:gd name="connsiteY3" fmla="*/ 5556 h 5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885" h="5556">
                    <a:moveTo>
                      <a:pt x="0" y="0"/>
                    </a:moveTo>
                    <a:lnTo>
                      <a:pt x="677886" y="0"/>
                    </a:lnTo>
                    <a:lnTo>
                      <a:pt x="677886" y="5556"/>
                    </a:lnTo>
                    <a:lnTo>
                      <a:pt x="0" y="5556"/>
                    </a:lnTo>
                    <a:close/>
                  </a:path>
                </a:pathLst>
              </a:custGeom>
              <a:solidFill>
                <a:srgbClr val="FFFFFF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9" name="Graphic 16" descr="Laptop with phone and calculator">
              <a:extLst>
                <a:ext uri="{FF2B5EF4-FFF2-40B4-BE49-F238E27FC236}">
                  <a16:creationId xmlns:a16="http://schemas.microsoft.com/office/drawing/2014/main" id="{2BB80978-C86E-4293-A09A-350153F2265A}"/>
                </a:ext>
              </a:extLst>
            </p:cNvPr>
            <p:cNvGrpSpPr/>
            <p:nvPr/>
          </p:nvGrpSpPr>
          <p:grpSpPr>
            <a:xfrm>
              <a:off x="10951987" y="4051825"/>
              <a:ext cx="618360" cy="1200716"/>
              <a:chOff x="11537936" y="4102897"/>
              <a:chExt cx="618360" cy="1200716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21F79BE2-717E-47A1-BAD3-E6353F9AB259}"/>
                  </a:ext>
                </a:extLst>
              </p:cNvPr>
              <p:cNvSpPr/>
              <p:nvPr/>
            </p:nvSpPr>
            <p:spPr>
              <a:xfrm>
                <a:off x="11537936" y="4102897"/>
                <a:ext cx="618360" cy="1200716"/>
              </a:xfrm>
              <a:custGeom>
                <a:avLst/>
                <a:gdLst>
                  <a:gd name="connsiteX0" fmla="*/ 618361 w 618360"/>
                  <a:gd name="connsiteY0" fmla="*/ 88900 h 1200716"/>
                  <a:gd name="connsiteX1" fmla="*/ 529461 w 618360"/>
                  <a:gd name="connsiteY1" fmla="*/ 0 h 1200716"/>
                  <a:gd name="connsiteX2" fmla="*/ 88900 w 618360"/>
                  <a:gd name="connsiteY2" fmla="*/ 0 h 1200716"/>
                  <a:gd name="connsiteX3" fmla="*/ 0 w 618360"/>
                  <a:gd name="connsiteY3" fmla="*/ 88900 h 1200716"/>
                  <a:gd name="connsiteX4" fmla="*/ 0 w 618360"/>
                  <a:gd name="connsiteY4" fmla="*/ 1111817 h 1200716"/>
                  <a:gd name="connsiteX5" fmla="*/ 88900 w 618360"/>
                  <a:gd name="connsiteY5" fmla="*/ 1200717 h 1200716"/>
                  <a:gd name="connsiteX6" fmla="*/ 529461 w 618360"/>
                  <a:gd name="connsiteY6" fmla="*/ 1200717 h 1200716"/>
                  <a:gd name="connsiteX7" fmla="*/ 618361 w 618360"/>
                  <a:gd name="connsiteY7" fmla="*/ 1111817 h 1200716"/>
                  <a:gd name="connsiteX8" fmla="*/ 618361 w 618360"/>
                  <a:gd name="connsiteY8" fmla="*/ 88900 h 1200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8360" h="1200716">
                    <a:moveTo>
                      <a:pt x="618361" y="88900"/>
                    </a:moveTo>
                    <a:cubicBezTo>
                      <a:pt x="618361" y="39800"/>
                      <a:pt x="578562" y="0"/>
                      <a:pt x="529461" y="0"/>
                    </a:cubicBezTo>
                    <a:lnTo>
                      <a:pt x="88900" y="0"/>
                    </a:lnTo>
                    <a:cubicBezTo>
                      <a:pt x="39800" y="0"/>
                      <a:pt x="0" y="39800"/>
                      <a:pt x="0" y="88900"/>
                    </a:cubicBezTo>
                    <a:lnTo>
                      <a:pt x="0" y="1111817"/>
                    </a:lnTo>
                    <a:cubicBezTo>
                      <a:pt x="0" y="1160918"/>
                      <a:pt x="39800" y="1200717"/>
                      <a:pt x="88900" y="1200717"/>
                    </a:cubicBezTo>
                    <a:lnTo>
                      <a:pt x="529461" y="1200717"/>
                    </a:lnTo>
                    <a:cubicBezTo>
                      <a:pt x="578562" y="1200717"/>
                      <a:pt x="618361" y="1160918"/>
                      <a:pt x="618361" y="1111817"/>
                    </a:cubicBezTo>
                    <a:lnTo>
                      <a:pt x="618361" y="88900"/>
                    </a:lnTo>
                    <a:close/>
                  </a:path>
                </a:pathLst>
              </a:custGeom>
              <a:solidFill>
                <a:srgbClr val="50505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36E106C2-EC7E-4257-B90B-DBF430E7E5E3}"/>
                  </a:ext>
                </a:extLst>
              </p:cNvPr>
              <p:cNvSpPr/>
              <p:nvPr/>
            </p:nvSpPr>
            <p:spPr>
              <a:xfrm>
                <a:off x="11568857" y="4131245"/>
                <a:ext cx="556525" cy="1139709"/>
              </a:xfrm>
              <a:custGeom>
                <a:avLst/>
                <a:gdLst>
                  <a:gd name="connsiteX0" fmla="*/ 492617 w 556525"/>
                  <a:gd name="connsiteY0" fmla="*/ 0 h 1139709"/>
                  <a:gd name="connsiteX1" fmla="*/ 403278 w 556525"/>
                  <a:gd name="connsiteY1" fmla="*/ 0 h 1139709"/>
                  <a:gd name="connsiteX2" fmla="*/ 383831 w 556525"/>
                  <a:gd name="connsiteY2" fmla="*/ 19447 h 1139709"/>
                  <a:gd name="connsiteX3" fmla="*/ 383831 w 556525"/>
                  <a:gd name="connsiteY3" fmla="*/ 19447 h 1139709"/>
                  <a:gd name="connsiteX4" fmla="*/ 364384 w 556525"/>
                  <a:gd name="connsiteY4" fmla="*/ 38894 h 1139709"/>
                  <a:gd name="connsiteX5" fmla="*/ 192141 w 556525"/>
                  <a:gd name="connsiteY5" fmla="*/ 38894 h 1139709"/>
                  <a:gd name="connsiteX6" fmla="*/ 172694 w 556525"/>
                  <a:gd name="connsiteY6" fmla="*/ 19447 h 1139709"/>
                  <a:gd name="connsiteX7" fmla="*/ 172694 w 556525"/>
                  <a:gd name="connsiteY7" fmla="*/ 19447 h 1139709"/>
                  <a:gd name="connsiteX8" fmla="*/ 153247 w 556525"/>
                  <a:gd name="connsiteY8" fmla="*/ 0 h 1139709"/>
                  <a:gd name="connsiteX9" fmla="*/ 63908 w 556525"/>
                  <a:gd name="connsiteY9" fmla="*/ 0 h 1139709"/>
                  <a:gd name="connsiteX10" fmla="*/ 0 w 556525"/>
                  <a:gd name="connsiteY10" fmla="*/ 63908 h 1139709"/>
                  <a:gd name="connsiteX11" fmla="*/ 0 w 556525"/>
                  <a:gd name="connsiteY11" fmla="*/ 983456 h 1139709"/>
                  <a:gd name="connsiteX12" fmla="*/ 0 w 556525"/>
                  <a:gd name="connsiteY12" fmla="*/ 1075801 h 1139709"/>
                  <a:gd name="connsiteX13" fmla="*/ 63908 w 556525"/>
                  <a:gd name="connsiteY13" fmla="*/ 1139709 h 1139709"/>
                  <a:gd name="connsiteX14" fmla="*/ 492617 w 556525"/>
                  <a:gd name="connsiteY14" fmla="*/ 1139709 h 1139709"/>
                  <a:gd name="connsiteX15" fmla="*/ 556525 w 556525"/>
                  <a:gd name="connsiteY15" fmla="*/ 1075801 h 1139709"/>
                  <a:gd name="connsiteX16" fmla="*/ 556525 w 556525"/>
                  <a:gd name="connsiteY16" fmla="*/ 983456 h 1139709"/>
                  <a:gd name="connsiteX17" fmla="*/ 556525 w 556525"/>
                  <a:gd name="connsiteY17" fmla="*/ 63908 h 1139709"/>
                  <a:gd name="connsiteX18" fmla="*/ 492617 w 556525"/>
                  <a:gd name="connsiteY18" fmla="*/ 0 h 113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6525" h="1139709">
                    <a:moveTo>
                      <a:pt x="492617" y="0"/>
                    </a:moveTo>
                    <a:lnTo>
                      <a:pt x="403278" y="0"/>
                    </a:lnTo>
                    <a:cubicBezTo>
                      <a:pt x="392538" y="0"/>
                      <a:pt x="383831" y="8707"/>
                      <a:pt x="383831" y="19447"/>
                    </a:cubicBezTo>
                    <a:lnTo>
                      <a:pt x="383831" y="19447"/>
                    </a:lnTo>
                    <a:cubicBezTo>
                      <a:pt x="383831" y="30187"/>
                      <a:pt x="375125" y="38894"/>
                      <a:pt x="364384" y="38894"/>
                    </a:cubicBezTo>
                    <a:lnTo>
                      <a:pt x="192141" y="38894"/>
                    </a:lnTo>
                    <a:cubicBezTo>
                      <a:pt x="181401" y="38894"/>
                      <a:pt x="172694" y="30187"/>
                      <a:pt x="172694" y="19447"/>
                    </a:cubicBezTo>
                    <a:lnTo>
                      <a:pt x="172694" y="19447"/>
                    </a:lnTo>
                    <a:cubicBezTo>
                      <a:pt x="172694" y="8707"/>
                      <a:pt x="163987" y="0"/>
                      <a:pt x="153247" y="0"/>
                    </a:cubicBezTo>
                    <a:lnTo>
                      <a:pt x="63908" y="0"/>
                    </a:lnTo>
                    <a:cubicBezTo>
                      <a:pt x="28615" y="0"/>
                      <a:pt x="0" y="28609"/>
                      <a:pt x="0" y="63908"/>
                    </a:cubicBezTo>
                    <a:lnTo>
                      <a:pt x="0" y="983456"/>
                    </a:lnTo>
                    <a:lnTo>
                      <a:pt x="0" y="1075801"/>
                    </a:lnTo>
                    <a:cubicBezTo>
                      <a:pt x="0" y="1111094"/>
                      <a:pt x="28609" y="1139709"/>
                      <a:pt x="63908" y="1139709"/>
                    </a:cubicBezTo>
                    <a:lnTo>
                      <a:pt x="492617" y="1139709"/>
                    </a:lnTo>
                    <a:cubicBezTo>
                      <a:pt x="527911" y="1139709"/>
                      <a:pt x="556525" y="1111100"/>
                      <a:pt x="556525" y="1075801"/>
                    </a:cubicBezTo>
                    <a:lnTo>
                      <a:pt x="556525" y="983456"/>
                    </a:lnTo>
                    <a:lnTo>
                      <a:pt x="556525" y="63908"/>
                    </a:lnTo>
                    <a:cubicBezTo>
                      <a:pt x="556520" y="28615"/>
                      <a:pt x="527911" y="0"/>
                      <a:pt x="492617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4D82849-EB54-4359-80BE-6721B21DF3F9}"/>
                  </a:ext>
                </a:extLst>
              </p:cNvPr>
              <p:cNvSpPr/>
              <p:nvPr/>
            </p:nvSpPr>
            <p:spPr>
              <a:xfrm>
                <a:off x="11568746" y="4325691"/>
                <a:ext cx="556735" cy="945447"/>
              </a:xfrm>
              <a:custGeom>
                <a:avLst/>
                <a:gdLst>
                  <a:gd name="connsiteX0" fmla="*/ 0 w 556735"/>
                  <a:gd name="connsiteY0" fmla="*/ 556671 h 945447"/>
                  <a:gd name="connsiteX1" fmla="*/ 0 w 556735"/>
                  <a:gd name="connsiteY1" fmla="*/ 789133 h 945447"/>
                  <a:gd name="connsiteX2" fmla="*/ 0 w 556735"/>
                  <a:gd name="connsiteY2" fmla="*/ 881517 h 945447"/>
                  <a:gd name="connsiteX3" fmla="*/ 63930 w 556735"/>
                  <a:gd name="connsiteY3" fmla="*/ 945447 h 945447"/>
                  <a:gd name="connsiteX4" fmla="*/ 492806 w 556735"/>
                  <a:gd name="connsiteY4" fmla="*/ 945447 h 945447"/>
                  <a:gd name="connsiteX5" fmla="*/ 556736 w 556735"/>
                  <a:gd name="connsiteY5" fmla="*/ 881517 h 945447"/>
                  <a:gd name="connsiteX6" fmla="*/ 556736 w 556735"/>
                  <a:gd name="connsiteY6" fmla="*/ 789133 h 945447"/>
                  <a:gd name="connsiteX7" fmla="*/ 556736 w 556735"/>
                  <a:gd name="connsiteY7" fmla="*/ 68 h 945447"/>
                  <a:gd name="connsiteX8" fmla="*/ 556642 w 556735"/>
                  <a:gd name="connsiteY8" fmla="*/ 29 h 945447"/>
                  <a:gd name="connsiteX9" fmla="*/ 0 w 556735"/>
                  <a:gd name="connsiteY9" fmla="*/ 556671 h 9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6735" h="945447">
                    <a:moveTo>
                      <a:pt x="0" y="556671"/>
                    </a:moveTo>
                    <a:lnTo>
                      <a:pt x="0" y="789133"/>
                    </a:lnTo>
                    <a:lnTo>
                      <a:pt x="0" y="881517"/>
                    </a:lnTo>
                    <a:cubicBezTo>
                      <a:pt x="0" y="916827"/>
                      <a:pt x="28620" y="945447"/>
                      <a:pt x="63930" y="945447"/>
                    </a:cubicBezTo>
                    <a:lnTo>
                      <a:pt x="492806" y="945447"/>
                    </a:lnTo>
                    <a:cubicBezTo>
                      <a:pt x="528110" y="945447"/>
                      <a:pt x="556736" y="916827"/>
                      <a:pt x="556736" y="881517"/>
                    </a:cubicBezTo>
                    <a:lnTo>
                      <a:pt x="556736" y="789133"/>
                    </a:lnTo>
                    <a:lnTo>
                      <a:pt x="556736" y="68"/>
                    </a:lnTo>
                    <a:cubicBezTo>
                      <a:pt x="556736" y="-5"/>
                      <a:pt x="556692" y="-21"/>
                      <a:pt x="556642" y="29"/>
                    </a:cubicBezTo>
                    <a:lnTo>
                      <a:pt x="0" y="556671"/>
                    </a:lnTo>
                    <a:close/>
                  </a:path>
                </a:pathLst>
              </a:custGeom>
              <a:solidFill>
                <a:srgbClr val="D2D2D2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EF76AB5-324F-4F28-95E0-E88FFC2A0361}"/>
                  </a:ext>
                </a:extLst>
              </p:cNvPr>
              <p:cNvSpPr/>
              <p:nvPr/>
            </p:nvSpPr>
            <p:spPr>
              <a:xfrm>
                <a:off x="11682399" y="4797429"/>
                <a:ext cx="322262" cy="33337"/>
              </a:xfrm>
              <a:custGeom>
                <a:avLst/>
                <a:gdLst>
                  <a:gd name="connsiteX0" fmla="*/ 305594 w 322262"/>
                  <a:gd name="connsiteY0" fmla="*/ 33338 h 33337"/>
                  <a:gd name="connsiteX1" fmla="*/ 16669 w 322262"/>
                  <a:gd name="connsiteY1" fmla="*/ 33338 h 33337"/>
                  <a:gd name="connsiteX2" fmla="*/ 0 w 322262"/>
                  <a:gd name="connsiteY2" fmla="*/ 16669 h 33337"/>
                  <a:gd name="connsiteX3" fmla="*/ 16669 w 322262"/>
                  <a:gd name="connsiteY3" fmla="*/ 0 h 33337"/>
                  <a:gd name="connsiteX4" fmla="*/ 305594 w 322262"/>
                  <a:gd name="connsiteY4" fmla="*/ 0 h 33337"/>
                  <a:gd name="connsiteX5" fmla="*/ 322263 w 322262"/>
                  <a:gd name="connsiteY5" fmla="*/ 16669 h 33337"/>
                  <a:gd name="connsiteX6" fmla="*/ 305594 w 322262"/>
                  <a:gd name="connsiteY6" fmla="*/ 33338 h 3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2262" h="33337">
                    <a:moveTo>
                      <a:pt x="305594" y="33338"/>
                    </a:moveTo>
                    <a:lnTo>
                      <a:pt x="16669" y="33338"/>
                    </a:lnTo>
                    <a:cubicBezTo>
                      <a:pt x="7462" y="33338"/>
                      <a:pt x="0" y="25875"/>
                      <a:pt x="0" y="16669"/>
                    </a:cubicBezTo>
                    <a:cubicBezTo>
                      <a:pt x="0" y="7462"/>
                      <a:pt x="7462" y="0"/>
                      <a:pt x="16669" y="0"/>
                    </a:cubicBezTo>
                    <a:lnTo>
                      <a:pt x="305594" y="0"/>
                    </a:lnTo>
                    <a:cubicBezTo>
                      <a:pt x="314801" y="0"/>
                      <a:pt x="322263" y="7462"/>
                      <a:pt x="322263" y="16669"/>
                    </a:cubicBezTo>
                    <a:cubicBezTo>
                      <a:pt x="322263" y="25875"/>
                      <a:pt x="314801" y="33338"/>
                      <a:pt x="305594" y="333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BF9430F1-BA30-4198-9F2E-52893BADE359}"/>
                  </a:ext>
                </a:extLst>
              </p:cNvPr>
              <p:cNvSpPr/>
              <p:nvPr/>
            </p:nvSpPr>
            <p:spPr>
              <a:xfrm>
                <a:off x="11682399" y="4875216"/>
                <a:ext cx="322262" cy="33337"/>
              </a:xfrm>
              <a:custGeom>
                <a:avLst/>
                <a:gdLst>
                  <a:gd name="connsiteX0" fmla="*/ 305594 w 322262"/>
                  <a:gd name="connsiteY0" fmla="*/ 33338 h 33337"/>
                  <a:gd name="connsiteX1" fmla="*/ 16669 w 322262"/>
                  <a:gd name="connsiteY1" fmla="*/ 33338 h 33337"/>
                  <a:gd name="connsiteX2" fmla="*/ 0 w 322262"/>
                  <a:gd name="connsiteY2" fmla="*/ 16669 h 33337"/>
                  <a:gd name="connsiteX3" fmla="*/ 16669 w 322262"/>
                  <a:gd name="connsiteY3" fmla="*/ 0 h 33337"/>
                  <a:gd name="connsiteX4" fmla="*/ 305594 w 322262"/>
                  <a:gd name="connsiteY4" fmla="*/ 0 h 33337"/>
                  <a:gd name="connsiteX5" fmla="*/ 322263 w 322262"/>
                  <a:gd name="connsiteY5" fmla="*/ 16669 h 33337"/>
                  <a:gd name="connsiteX6" fmla="*/ 305594 w 322262"/>
                  <a:gd name="connsiteY6" fmla="*/ 33338 h 3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2262" h="33337">
                    <a:moveTo>
                      <a:pt x="305594" y="33338"/>
                    </a:moveTo>
                    <a:lnTo>
                      <a:pt x="16669" y="33338"/>
                    </a:lnTo>
                    <a:cubicBezTo>
                      <a:pt x="7462" y="33338"/>
                      <a:pt x="0" y="25875"/>
                      <a:pt x="0" y="16669"/>
                    </a:cubicBezTo>
                    <a:cubicBezTo>
                      <a:pt x="0" y="7462"/>
                      <a:pt x="7462" y="0"/>
                      <a:pt x="16669" y="0"/>
                    </a:cubicBezTo>
                    <a:lnTo>
                      <a:pt x="305594" y="0"/>
                    </a:lnTo>
                    <a:cubicBezTo>
                      <a:pt x="314801" y="0"/>
                      <a:pt x="322263" y="7462"/>
                      <a:pt x="322263" y="16669"/>
                    </a:cubicBezTo>
                    <a:cubicBezTo>
                      <a:pt x="322263" y="25875"/>
                      <a:pt x="314801" y="33338"/>
                      <a:pt x="305594" y="333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169500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1614" y="267715"/>
            <a:ext cx="26206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latin typeface="Calibri"/>
                <a:cs typeface="Calibri"/>
              </a:rPr>
              <a:t>Drive</a:t>
            </a:r>
            <a:r>
              <a:rPr sz="3200" b="1" spc="-6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the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Focus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7049" y="211277"/>
            <a:ext cx="179323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Repetition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7776" y="3031235"/>
            <a:ext cx="643255" cy="3086100"/>
          </a:xfrm>
          <a:custGeom>
            <a:avLst/>
            <a:gdLst/>
            <a:ahLst/>
            <a:cxnLst/>
            <a:rect l="l" t="t" r="r" b="b"/>
            <a:pathLst>
              <a:path w="643255" h="3086100">
                <a:moveTo>
                  <a:pt x="643127" y="0"/>
                </a:moveTo>
                <a:lnTo>
                  <a:pt x="0" y="0"/>
                </a:lnTo>
                <a:lnTo>
                  <a:pt x="0" y="3086100"/>
                </a:lnTo>
                <a:lnTo>
                  <a:pt x="643127" y="3086100"/>
                </a:lnTo>
                <a:lnTo>
                  <a:pt x="643127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66032" y="3488435"/>
            <a:ext cx="643255" cy="2628900"/>
          </a:xfrm>
          <a:custGeom>
            <a:avLst/>
            <a:gdLst/>
            <a:ahLst/>
            <a:cxnLst/>
            <a:rect l="l" t="t" r="r" b="b"/>
            <a:pathLst>
              <a:path w="643254" h="2628900">
                <a:moveTo>
                  <a:pt x="643127" y="0"/>
                </a:moveTo>
                <a:lnTo>
                  <a:pt x="0" y="0"/>
                </a:lnTo>
                <a:lnTo>
                  <a:pt x="0" y="2628900"/>
                </a:lnTo>
                <a:lnTo>
                  <a:pt x="643127" y="2628900"/>
                </a:lnTo>
                <a:lnTo>
                  <a:pt x="643127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14288" y="4302252"/>
            <a:ext cx="643255" cy="1815464"/>
          </a:xfrm>
          <a:custGeom>
            <a:avLst/>
            <a:gdLst/>
            <a:ahLst/>
            <a:cxnLst/>
            <a:rect l="l" t="t" r="r" b="b"/>
            <a:pathLst>
              <a:path w="643254" h="1815464">
                <a:moveTo>
                  <a:pt x="643128" y="0"/>
                </a:moveTo>
                <a:lnTo>
                  <a:pt x="0" y="0"/>
                </a:lnTo>
                <a:lnTo>
                  <a:pt x="0" y="1815084"/>
                </a:lnTo>
                <a:lnTo>
                  <a:pt x="643128" y="1815084"/>
                </a:lnTo>
                <a:lnTo>
                  <a:pt x="643128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315211" y="4600955"/>
            <a:ext cx="8193405" cy="1521460"/>
            <a:chOff x="1315211" y="4600955"/>
            <a:chExt cx="8193405" cy="1521460"/>
          </a:xfrm>
        </p:grpSpPr>
        <p:sp>
          <p:nvSpPr>
            <p:cNvPr id="6" name="object 6"/>
            <p:cNvSpPr/>
            <p:nvPr/>
          </p:nvSpPr>
          <p:spPr>
            <a:xfrm>
              <a:off x="8162543" y="4600955"/>
              <a:ext cx="643255" cy="1516380"/>
            </a:xfrm>
            <a:custGeom>
              <a:avLst/>
              <a:gdLst/>
              <a:ahLst/>
              <a:cxnLst/>
              <a:rect l="l" t="t" r="r" b="b"/>
              <a:pathLst>
                <a:path w="643254" h="1516379">
                  <a:moveTo>
                    <a:pt x="643127" y="0"/>
                  </a:moveTo>
                  <a:lnTo>
                    <a:pt x="0" y="0"/>
                  </a:lnTo>
                  <a:lnTo>
                    <a:pt x="0" y="1516380"/>
                  </a:lnTo>
                  <a:lnTo>
                    <a:pt x="643127" y="1516380"/>
                  </a:lnTo>
                  <a:lnTo>
                    <a:pt x="643127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5211" y="6117336"/>
              <a:ext cx="8193405" cy="0"/>
            </a:xfrm>
            <a:custGeom>
              <a:avLst/>
              <a:gdLst/>
              <a:ahLst/>
              <a:cxnLst/>
              <a:rect l="l" t="t" r="r" b="b"/>
              <a:pathLst>
                <a:path w="8193405">
                  <a:moveTo>
                    <a:pt x="0" y="0"/>
                  </a:moveTo>
                  <a:lnTo>
                    <a:pt x="8193023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45919" y="2735326"/>
            <a:ext cx="3879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250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94175" y="3192221"/>
            <a:ext cx="3879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213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42684" y="4007358"/>
            <a:ext cx="3879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147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90941" y="4306061"/>
            <a:ext cx="3886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123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5594" y="6240881"/>
            <a:ext cx="5092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85858"/>
                </a:solidFill>
                <a:latin typeface="Calibri"/>
                <a:cs typeface="Calibri"/>
              </a:rPr>
              <a:t>W</a:t>
            </a:r>
            <a:r>
              <a:rPr sz="1800" dirty="0">
                <a:solidFill>
                  <a:srgbClr val="585858"/>
                </a:solidFill>
                <a:latin typeface="Calibri"/>
                <a:cs typeface="Calibri"/>
              </a:rPr>
              <a:t>est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81983" y="6240881"/>
            <a:ext cx="4133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Calibri"/>
                <a:cs typeface="Calibri"/>
              </a:rPr>
              <a:t>East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86983" y="6240881"/>
            <a:ext cx="7004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Calibri"/>
                <a:cs typeface="Calibri"/>
              </a:rPr>
              <a:t>Central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01025" y="6240881"/>
            <a:ext cx="568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Calibri"/>
                <a:cs typeface="Calibri"/>
              </a:rPr>
              <a:t>South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33721" y="908684"/>
            <a:ext cx="1557020" cy="1336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037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585858"/>
                </a:solidFill>
                <a:latin typeface="Calibri"/>
                <a:cs typeface="Calibri"/>
              </a:rPr>
              <a:t>Color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sz="2800" spc="-5" dirty="0">
                <a:solidFill>
                  <a:srgbClr val="585858"/>
                </a:solidFill>
                <a:latin typeface="Calibri"/>
                <a:cs typeface="Calibri"/>
              </a:rPr>
              <a:t>Sales</a:t>
            </a:r>
            <a:r>
              <a:rPr sz="2800" spc="-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85858"/>
                </a:solidFill>
                <a:latin typeface="Calibri"/>
                <a:cs typeface="Calibri"/>
              </a:rPr>
              <a:t>2017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27049" y="211277"/>
            <a:ext cx="26206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latin typeface="Calibri"/>
                <a:cs typeface="Calibri"/>
              </a:rPr>
              <a:t>Drive</a:t>
            </a:r>
            <a:r>
              <a:rPr sz="3200" b="1" spc="-6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the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Focus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7776" y="3031235"/>
            <a:ext cx="643255" cy="3086100"/>
          </a:xfrm>
          <a:custGeom>
            <a:avLst/>
            <a:gdLst/>
            <a:ahLst/>
            <a:cxnLst/>
            <a:rect l="l" t="t" r="r" b="b"/>
            <a:pathLst>
              <a:path w="643255" h="3086100">
                <a:moveTo>
                  <a:pt x="643127" y="0"/>
                </a:moveTo>
                <a:lnTo>
                  <a:pt x="0" y="0"/>
                </a:lnTo>
                <a:lnTo>
                  <a:pt x="0" y="3086100"/>
                </a:lnTo>
                <a:lnTo>
                  <a:pt x="643127" y="3086100"/>
                </a:lnTo>
                <a:lnTo>
                  <a:pt x="643127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66032" y="3488435"/>
            <a:ext cx="643255" cy="2628900"/>
          </a:xfrm>
          <a:custGeom>
            <a:avLst/>
            <a:gdLst/>
            <a:ahLst/>
            <a:cxnLst/>
            <a:rect l="l" t="t" r="r" b="b"/>
            <a:pathLst>
              <a:path w="643254" h="2628900">
                <a:moveTo>
                  <a:pt x="643127" y="0"/>
                </a:moveTo>
                <a:lnTo>
                  <a:pt x="0" y="0"/>
                </a:lnTo>
                <a:lnTo>
                  <a:pt x="0" y="2628900"/>
                </a:lnTo>
                <a:lnTo>
                  <a:pt x="643127" y="2628900"/>
                </a:lnTo>
                <a:lnTo>
                  <a:pt x="643127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14288" y="4302252"/>
            <a:ext cx="643255" cy="1815464"/>
          </a:xfrm>
          <a:custGeom>
            <a:avLst/>
            <a:gdLst/>
            <a:ahLst/>
            <a:cxnLst/>
            <a:rect l="l" t="t" r="r" b="b"/>
            <a:pathLst>
              <a:path w="643254" h="1815464">
                <a:moveTo>
                  <a:pt x="643128" y="0"/>
                </a:moveTo>
                <a:lnTo>
                  <a:pt x="0" y="0"/>
                </a:lnTo>
                <a:lnTo>
                  <a:pt x="0" y="1815084"/>
                </a:lnTo>
                <a:lnTo>
                  <a:pt x="643128" y="1815084"/>
                </a:lnTo>
                <a:lnTo>
                  <a:pt x="643128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315211" y="4600955"/>
            <a:ext cx="8193405" cy="1521460"/>
            <a:chOff x="1315211" y="4600955"/>
            <a:chExt cx="8193405" cy="1521460"/>
          </a:xfrm>
        </p:grpSpPr>
        <p:sp>
          <p:nvSpPr>
            <p:cNvPr id="6" name="object 6"/>
            <p:cNvSpPr/>
            <p:nvPr/>
          </p:nvSpPr>
          <p:spPr>
            <a:xfrm>
              <a:off x="8162543" y="4600955"/>
              <a:ext cx="643255" cy="1516380"/>
            </a:xfrm>
            <a:custGeom>
              <a:avLst/>
              <a:gdLst/>
              <a:ahLst/>
              <a:cxnLst/>
              <a:rect l="l" t="t" r="r" b="b"/>
              <a:pathLst>
                <a:path w="643254" h="1516379">
                  <a:moveTo>
                    <a:pt x="643127" y="0"/>
                  </a:moveTo>
                  <a:lnTo>
                    <a:pt x="0" y="0"/>
                  </a:lnTo>
                  <a:lnTo>
                    <a:pt x="0" y="1516380"/>
                  </a:lnTo>
                  <a:lnTo>
                    <a:pt x="643127" y="1516380"/>
                  </a:lnTo>
                  <a:lnTo>
                    <a:pt x="643127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5211" y="6117336"/>
              <a:ext cx="8193405" cy="0"/>
            </a:xfrm>
            <a:custGeom>
              <a:avLst/>
              <a:gdLst/>
              <a:ahLst/>
              <a:cxnLst/>
              <a:rect l="l" t="t" r="r" b="b"/>
              <a:pathLst>
                <a:path w="8193405">
                  <a:moveTo>
                    <a:pt x="0" y="0"/>
                  </a:moveTo>
                  <a:lnTo>
                    <a:pt x="8193023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45919" y="2735326"/>
            <a:ext cx="3879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250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94175" y="3192221"/>
            <a:ext cx="3879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213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5594" y="6240881"/>
            <a:ext cx="5092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85858"/>
                </a:solidFill>
                <a:latin typeface="Calibri"/>
                <a:cs typeface="Calibri"/>
              </a:rPr>
              <a:t>W</a:t>
            </a:r>
            <a:r>
              <a:rPr sz="1800" dirty="0">
                <a:solidFill>
                  <a:srgbClr val="585858"/>
                </a:solidFill>
                <a:latin typeface="Calibri"/>
                <a:cs typeface="Calibri"/>
              </a:rPr>
              <a:t>est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81983" y="6240881"/>
            <a:ext cx="4133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Calibri"/>
                <a:cs typeface="Calibri"/>
              </a:rPr>
              <a:t>East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86983" y="6240881"/>
            <a:ext cx="7004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Calibri"/>
                <a:cs typeface="Calibri"/>
              </a:rPr>
              <a:t>Central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01025" y="6240881"/>
            <a:ext cx="568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Calibri"/>
                <a:cs typeface="Calibri"/>
              </a:rPr>
              <a:t>South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33721" y="908684"/>
            <a:ext cx="1557020" cy="1336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037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585858"/>
                </a:solidFill>
                <a:latin typeface="Calibri"/>
                <a:cs typeface="Calibri"/>
              </a:rPr>
              <a:t>Color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sz="2800" spc="-5" dirty="0">
                <a:solidFill>
                  <a:srgbClr val="585858"/>
                </a:solidFill>
                <a:latin typeface="Calibri"/>
                <a:cs typeface="Calibri"/>
              </a:rPr>
              <a:t>Sales</a:t>
            </a:r>
            <a:r>
              <a:rPr sz="2800" spc="-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85858"/>
                </a:solidFill>
                <a:latin typeface="Calibri"/>
                <a:cs typeface="Calibri"/>
              </a:rPr>
              <a:t>2017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27049" y="211277"/>
            <a:ext cx="26206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latin typeface="Calibri"/>
                <a:cs typeface="Calibri"/>
              </a:rPr>
              <a:t>Drive</a:t>
            </a:r>
            <a:r>
              <a:rPr sz="3200" b="1" spc="-6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the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Focus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26555" y="3305682"/>
            <a:ext cx="24447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Central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Sales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Dropped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0.2 </a:t>
            </a:r>
            <a:r>
              <a:rPr sz="1400" b="1" dirty="0">
                <a:latin typeface="Calibri"/>
                <a:cs typeface="Calibri"/>
              </a:rPr>
              <a:t>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26555" y="3519042"/>
            <a:ext cx="2453005" cy="10267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Compared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28575">
              <a:lnSpc>
                <a:spcPct val="100000"/>
              </a:lnSpc>
            </a:pP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147K</a:t>
            </a:r>
            <a:endParaRPr sz="1400">
              <a:latin typeface="Calibri"/>
              <a:cs typeface="Calibri"/>
            </a:endParaRPr>
          </a:p>
          <a:p>
            <a:pPr marL="2077085">
              <a:lnSpc>
                <a:spcPct val="100000"/>
              </a:lnSpc>
              <a:spcBef>
                <a:spcPts val="675"/>
              </a:spcBef>
            </a:pP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123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8340" y="3284220"/>
            <a:ext cx="574548" cy="48158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39367"/>
            <a:ext cx="12192000" cy="5504815"/>
            <a:chOff x="0" y="1039367"/>
            <a:chExt cx="12192000" cy="5504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39367"/>
              <a:ext cx="12192000" cy="550468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0979" y="1403603"/>
              <a:ext cx="5573395" cy="1019810"/>
            </a:xfrm>
            <a:custGeom>
              <a:avLst/>
              <a:gdLst/>
              <a:ahLst/>
              <a:cxnLst/>
              <a:rect l="l" t="t" r="r" b="b"/>
              <a:pathLst>
                <a:path w="5573395" h="1019810">
                  <a:moveTo>
                    <a:pt x="0" y="169925"/>
                  </a:moveTo>
                  <a:lnTo>
                    <a:pt x="6070" y="124751"/>
                  </a:lnTo>
                  <a:lnTo>
                    <a:pt x="23201" y="84158"/>
                  </a:lnTo>
                  <a:lnTo>
                    <a:pt x="49772" y="49768"/>
                  </a:lnTo>
                  <a:lnTo>
                    <a:pt x="84164" y="23198"/>
                  </a:lnTo>
                  <a:lnTo>
                    <a:pt x="124755" y="6069"/>
                  </a:lnTo>
                  <a:lnTo>
                    <a:pt x="169926" y="0"/>
                  </a:lnTo>
                  <a:lnTo>
                    <a:pt x="5403342" y="0"/>
                  </a:lnTo>
                  <a:lnTo>
                    <a:pt x="5448516" y="6069"/>
                  </a:lnTo>
                  <a:lnTo>
                    <a:pt x="5489109" y="23198"/>
                  </a:lnTo>
                  <a:lnTo>
                    <a:pt x="5523499" y="49768"/>
                  </a:lnTo>
                  <a:lnTo>
                    <a:pt x="5550069" y="84158"/>
                  </a:lnTo>
                  <a:lnTo>
                    <a:pt x="5567198" y="124751"/>
                  </a:lnTo>
                  <a:lnTo>
                    <a:pt x="5573268" y="169925"/>
                  </a:lnTo>
                  <a:lnTo>
                    <a:pt x="5573268" y="849630"/>
                  </a:lnTo>
                  <a:lnTo>
                    <a:pt x="5567198" y="894804"/>
                  </a:lnTo>
                  <a:lnTo>
                    <a:pt x="5550069" y="935397"/>
                  </a:lnTo>
                  <a:lnTo>
                    <a:pt x="5523499" y="969787"/>
                  </a:lnTo>
                  <a:lnTo>
                    <a:pt x="5489109" y="996357"/>
                  </a:lnTo>
                  <a:lnTo>
                    <a:pt x="5448516" y="1013486"/>
                  </a:lnTo>
                  <a:lnTo>
                    <a:pt x="5403342" y="1019556"/>
                  </a:lnTo>
                  <a:lnTo>
                    <a:pt x="169926" y="1019556"/>
                  </a:lnTo>
                  <a:lnTo>
                    <a:pt x="124755" y="1013486"/>
                  </a:lnTo>
                  <a:lnTo>
                    <a:pt x="84164" y="996357"/>
                  </a:lnTo>
                  <a:lnTo>
                    <a:pt x="49772" y="969787"/>
                  </a:lnTo>
                  <a:lnTo>
                    <a:pt x="23201" y="935397"/>
                  </a:lnTo>
                  <a:lnTo>
                    <a:pt x="6070" y="894804"/>
                  </a:lnTo>
                  <a:lnTo>
                    <a:pt x="0" y="849630"/>
                  </a:lnTo>
                  <a:lnTo>
                    <a:pt x="0" y="169925"/>
                  </a:lnTo>
                  <a:close/>
                </a:path>
              </a:pathLst>
            </a:custGeom>
            <a:ln w="1219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5996" y="6569150"/>
            <a:ext cx="1934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Source: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  <a:hlinkClick r:id="rId3"/>
              </a:rPr>
              <a:t>www.idashboards.com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74511" y="449326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585858"/>
                </a:solidFill>
                <a:latin typeface="Calibri"/>
                <a:cs typeface="Calibri"/>
              </a:rPr>
              <a:t>Si</a:t>
            </a:r>
            <a:r>
              <a:rPr sz="3600" spc="-80" dirty="0">
                <a:solidFill>
                  <a:srgbClr val="585858"/>
                </a:solidFill>
                <a:latin typeface="Calibri"/>
                <a:cs typeface="Calibri"/>
              </a:rPr>
              <a:t>z</a:t>
            </a:r>
            <a:r>
              <a:rPr sz="3600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27049" y="211277"/>
            <a:ext cx="26206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latin typeface="Calibri"/>
                <a:cs typeface="Calibri"/>
              </a:rPr>
              <a:t>Drive</a:t>
            </a:r>
            <a:r>
              <a:rPr sz="3200" b="1" spc="-6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the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Focus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74511" y="449326"/>
            <a:ext cx="99504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5" dirty="0">
                <a:solidFill>
                  <a:srgbClr val="585858"/>
                </a:solidFill>
                <a:latin typeface="Calibri"/>
                <a:cs typeface="Calibri"/>
              </a:rPr>
              <a:t>F</a:t>
            </a:r>
            <a:r>
              <a:rPr sz="3600" spc="-5" dirty="0">
                <a:solidFill>
                  <a:srgbClr val="585858"/>
                </a:solidFill>
                <a:latin typeface="Calibri"/>
                <a:cs typeface="Calibri"/>
              </a:rPr>
              <a:t>orm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7049" y="211277"/>
            <a:ext cx="26206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latin typeface="Calibri"/>
                <a:cs typeface="Calibri"/>
              </a:rPr>
              <a:t>Drive</a:t>
            </a:r>
            <a:r>
              <a:rPr sz="3200" b="1" spc="-6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the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Focus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996" y="6578600"/>
            <a:ext cx="2124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Source: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  <a:hlinkClick r:id="rId2"/>
              </a:rPr>
              <a:t>www.</a:t>
            </a:r>
            <a:r>
              <a:rPr sz="1200" spc="20" dirty="0">
                <a:latin typeface="Calibri"/>
                <a:cs typeface="Calibri"/>
                <a:hlinkClick r:id="rId2"/>
              </a:rPr>
              <a:t> </a:t>
            </a:r>
            <a:r>
              <a:rPr sz="1200" spc="-5" dirty="0">
                <a:latin typeface="Calibri"/>
                <a:cs typeface="Calibri"/>
              </a:rPr>
              <a:t>adniasolutions.com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136903"/>
            <a:ext cx="12191999" cy="541629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49" y="239649"/>
            <a:ext cx="32359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latin typeface="Calibri"/>
                <a:cs typeface="Calibri"/>
              </a:rPr>
              <a:t>Say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it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with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Pictures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71700" y="2753867"/>
            <a:ext cx="7848600" cy="2857500"/>
            <a:chOff x="2171700" y="2753867"/>
            <a:chExt cx="7848600" cy="2857500"/>
          </a:xfrm>
        </p:grpSpPr>
        <p:sp>
          <p:nvSpPr>
            <p:cNvPr id="4" name="object 4"/>
            <p:cNvSpPr/>
            <p:nvPr/>
          </p:nvSpPr>
          <p:spPr>
            <a:xfrm>
              <a:off x="3518916" y="2753867"/>
              <a:ext cx="5154295" cy="2853055"/>
            </a:xfrm>
            <a:custGeom>
              <a:avLst/>
              <a:gdLst/>
              <a:ahLst/>
              <a:cxnLst/>
              <a:rect l="l" t="t" r="r" b="b"/>
              <a:pathLst>
                <a:path w="5154295" h="2853054">
                  <a:moveTo>
                    <a:pt x="1229868" y="2414016"/>
                  </a:moveTo>
                  <a:lnTo>
                    <a:pt x="0" y="2414016"/>
                  </a:lnTo>
                  <a:lnTo>
                    <a:pt x="0" y="2852928"/>
                  </a:lnTo>
                  <a:lnTo>
                    <a:pt x="1229868" y="2852928"/>
                  </a:lnTo>
                  <a:lnTo>
                    <a:pt x="1229868" y="2414016"/>
                  </a:lnTo>
                  <a:close/>
                </a:path>
                <a:path w="5154295" h="2853054">
                  <a:moveTo>
                    <a:pt x="5154168" y="0"/>
                  </a:moveTo>
                  <a:lnTo>
                    <a:pt x="3924300" y="0"/>
                  </a:lnTo>
                  <a:lnTo>
                    <a:pt x="3924300" y="2852928"/>
                  </a:lnTo>
                  <a:lnTo>
                    <a:pt x="5154168" y="2852940"/>
                  </a:lnTo>
                  <a:lnTo>
                    <a:pt x="51541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71700" y="5606795"/>
              <a:ext cx="7848600" cy="0"/>
            </a:xfrm>
            <a:custGeom>
              <a:avLst/>
              <a:gdLst/>
              <a:ahLst/>
              <a:cxnLst/>
              <a:rect l="l" t="t" r="r" b="b"/>
              <a:pathLst>
                <a:path w="7848600">
                  <a:moveTo>
                    <a:pt x="0" y="0"/>
                  </a:moveTo>
                  <a:lnTo>
                    <a:pt x="7848600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58895" y="4711700"/>
            <a:ext cx="551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10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Memory</a:t>
            </a:r>
            <a:r>
              <a:rPr spc="-10" dirty="0"/>
              <a:t> </a:t>
            </a:r>
            <a:r>
              <a:rPr spc="-20" dirty="0"/>
              <a:t>Retention </a:t>
            </a:r>
            <a:r>
              <a:rPr spc="-15" dirty="0"/>
              <a:t>after </a:t>
            </a:r>
            <a:r>
              <a:rPr dirty="0"/>
              <a:t>3</a:t>
            </a:r>
            <a:r>
              <a:rPr spc="-10" dirty="0"/>
              <a:t> </a:t>
            </a:r>
            <a:r>
              <a:rPr spc="-25" dirty="0"/>
              <a:t>days</a:t>
            </a:r>
          </a:p>
          <a:p>
            <a:pPr marL="635">
              <a:lnSpc>
                <a:spcPct val="100000"/>
              </a:lnSpc>
              <a:spcBef>
                <a:spcPts val="30"/>
              </a:spcBef>
            </a:pPr>
            <a:endParaRPr sz="4600"/>
          </a:p>
          <a:p>
            <a:pPr marL="635" marR="405130" algn="r">
              <a:lnSpc>
                <a:spcPct val="100000"/>
              </a:lnSpc>
            </a:pPr>
            <a:r>
              <a:rPr sz="2400" b="0" spc="-5" dirty="0">
                <a:solidFill>
                  <a:srgbClr val="404040"/>
                </a:solidFill>
                <a:latin typeface="Calibri"/>
                <a:cs typeface="Calibri"/>
              </a:rPr>
              <a:t>65%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18357" y="5743752"/>
            <a:ext cx="10325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585858"/>
                </a:solidFill>
                <a:latin typeface="Calibri"/>
                <a:cs typeface="Calibri"/>
              </a:rPr>
              <a:t>Text</a:t>
            </a:r>
            <a:r>
              <a:rPr sz="2000" b="1" spc="-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585858"/>
                </a:solidFill>
                <a:latin typeface="Calibri"/>
                <a:cs typeface="Calibri"/>
              </a:rPr>
              <a:t>Only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23201" y="5743752"/>
            <a:ext cx="14725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585858"/>
                </a:solidFill>
                <a:latin typeface="Calibri"/>
                <a:cs typeface="Calibri"/>
              </a:rPr>
              <a:t>Text</a:t>
            </a:r>
            <a:r>
              <a:rPr sz="2000" b="1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85858"/>
                </a:solidFill>
                <a:latin typeface="Calibri"/>
                <a:cs typeface="Calibri"/>
              </a:rPr>
              <a:t>+</a:t>
            </a:r>
            <a:r>
              <a:rPr sz="2000" b="1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585858"/>
                </a:solidFill>
                <a:latin typeface="Calibri"/>
                <a:cs typeface="Calibri"/>
              </a:rPr>
              <a:t>Picture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568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5445" y="6569150"/>
            <a:ext cx="16732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Source: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  <a:hlinkClick r:id="rId3"/>
              </a:rPr>
              <a:t>www.klipfolio.com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445" y="6569150"/>
            <a:ext cx="17665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Source: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  <a:hlinkClick r:id="rId2"/>
              </a:rPr>
              <a:t>www.</a:t>
            </a:r>
            <a:r>
              <a:rPr sz="1200" dirty="0">
                <a:latin typeface="Calibri"/>
                <a:cs typeface="Calibri"/>
                <a:hlinkClick r:id="rId2"/>
              </a:rPr>
              <a:t> </a:t>
            </a:r>
            <a:r>
              <a:rPr sz="1200" spc="-5" dirty="0">
                <a:latin typeface="Calibri"/>
                <a:cs typeface="Calibri"/>
              </a:rPr>
              <a:t>datapine.com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5440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BADC-69F3-4EB6-9997-E3B78BEF3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73238-0D7C-470F-A0E3-AD265C1534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2200" y="3200400"/>
            <a:ext cx="7467600" cy="1432500"/>
          </a:xfrm>
        </p:spPr>
        <p:txBody>
          <a:bodyPr/>
          <a:lstStyle/>
          <a:p>
            <a:pPr marL="0" indent="0" algn="ctr">
              <a:buNone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vs</a:t>
            </a:r>
            <a:endParaRPr lang="en-US" sz="32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EE1EE-A350-41C8-A78A-B389EC3A03E9}"/>
              </a:ext>
            </a:extLst>
          </p:cNvPr>
          <p:cNvSpPr txBox="1"/>
          <p:nvPr/>
        </p:nvSpPr>
        <p:spPr>
          <a:xfrm flipH="1">
            <a:off x="3771900" y="1524000"/>
            <a:ext cx="464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Data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8D293-0747-47EA-8F2C-6170A0DF1E2C}"/>
              </a:ext>
            </a:extLst>
          </p:cNvPr>
          <p:cNvSpPr txBox="1"/>
          <p:nvPr/>
        </p:nvSpPr>
        <p:spPr>
          <a:xfrm>
            <a:off x="7467600" y="2590800"/>
            <a:ext cx="2743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(Raw Data)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BA54F-E3B3-493E-AA7D-B039D7512726}"/>
              </a:ext>
            </a:extLst>
          </p:cNvPr>
          <p:cNvSpPr txBox="1"/>
          <p:nvPr/>
        </p:nvSpPr>
        <p:spPr>
          <a:xfrm>
            <a:off x="2895600" y="4343400"/>
            <a:ext cx="64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Information</a:t>
            </a:r>
            <a:endParaRPr lang="en-US" sz="9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DE06D-A6CE-4823-AC45-90FC9BDAA9A7}"/>
              </a:ext>
            </a:extLst>
          </p:cNvPr>
          <p:cNvSpPr txBox="1"/>
          <p:nvPr/>
        </p:nvSpPr>
        <p:spPr>
          <a:xfrm>
            <a:off x="8610600" y="56388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(Out Put)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3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445" y="6569150"/>
            <a:ext cx="1726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Source: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  <a:hlinkClick r:id="rId2"/>
              </a:rPr>
              <a:t>www.matillion.com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144"/>
            <a:ext cx="12192000" cy="657148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996" y="6569150"/>
            <a:ext cx="2167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Source: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  <a:hlinkClick r:id="rId2"/>
              </a:rPr>
              <a:t>www.dataplusscience.com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908" y="169203"/>
            <a:ext cx="11889850" cy="630624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445" y="6569150"/>
            <a:ext cx="2251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Source: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  <a:hlinkClick r:id="rId2"/>
              </a:rPr>
              <a:t>www.dashboardinsight.com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54405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445" y="6569150"/>
            <a:ext cx="16605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Source: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  <a:hlinkClick r:id="rId2"/>
              </a:rPr>
              <a:t>www.inetsoft.com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5" y="0"/>
            <a:ext cx="12185903" cy="637336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10667"/>
            <a:ext cx="12185904" cy="65201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5445" y="6569150"/>
            <a:ext cx="16732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Source: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  <a:hlinkClick r:id="rId3"/>
              </a:rPr>
              <a:t>www.klipfolio.com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71856" y="1360932"/>
            <a:ext cx="3657600" cy="1983105"/>
            <a:chOff x="371856" y="1360932"/>
            <a:chExt cx="3657600" cy="1983105"/>
          </a:xfrm>
        </p:grpSpPr>
        <p:sp>
          <p:nvSpPr>
            <p:cNvPr id="4" name="object 4"/>
            <p:cNvSpPr/>
            <p:nvPr/>
          </p:nvSpPr>
          <p:spPr>
            <a:xfrm>
              <a:off x="371856" y="1360932"/>
              <a:ext cx="3657600" cy="1983105"/>
            </a:xfrm>
            <a:custGeom>
              <a:avLst/>
              <a:gdLst/>
              <a:ahLst/>
              <a:cxnLst/>
              <a:rect l="l" t="t" r="r" b="b"/>
              <a:pathLst>
                <a:path w="3657600" h="1983104">
                  <a:moveTo>
                    <a:pt x="3657600" y="0"/>
                  </a:moveTo>
                  <a:lnTo>
                    <a:pt x="0" y="0"/>
                  </a:lnTo>
                  <a:lnTo>
                    <a:pt x="0" y="1982724"/>
                  </a:lnTo>
                  <a:lnTo>
                    <a:pt x="3657600" y="1982724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14272" y="2151888"/>
              <a:ext cx="329565" cy="338455"/>
            </a:xfrm>
            <a:custGeom>
              <a:avLst/>
              <a:gdLst/>
              <a:ahLst/>
              <a:cxnLst/>
              <a:rect l="l" t="t" r="r" b="b"/>
              <a:pathLst>
                <a:path w="329564" h="338455">
                  <a:moveTo>
                    <a:pt x="164591" y="0"/>
                  </a:moveTo>
                  <a:lnTo>
                    <a:pt x="0" y="338327"/>
                  </a:lnTo>
                  <a:lnTo>
                    <a:pt x="329184" y="338327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1856" y="1360932"/>
            <a:ext cx="3657600" cy="1983105"/>
          </a:xfrm>
          <a:prstGeom prst="rect">
            <a:avLst/>
          </a:prstGeom>
          <a:ln w="12192">
            <a:solidFill>
              <a:srgbClr val="BEBEBE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2400" spc="-55" dirty="0">
                <a:solidFill>
                  <a:srgbClr val="585858"/>
                </a:solidFill>
                <a:latin typeface="Calibri"/>
                <a:cs typeface="Calibri"/>
              </a:rPr>
              <a:t>Total</a:t>
            </a:r>
            <a:r>
              <a:rPr sz="24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Calibri"/>
                <a:cs typeface="Calibri"/>
              </a:rPr>
              <a:t>Sales</a:t>
            </a:r>
            <a:endParaRPr sz="2400">
              <a:latin typeface="Calibri"/>
              <a:cs typeface="Calibri"/>
            </a:endParaRPr>
          </a:p>
          <a:p>
            <a:pPr marL="272415" algn="ctr">
              <a:lnSpc>
                <a:spcPct val="100000"/>
              </a:lnSpc>
              <a:spcBef>
                <a:spcPts val="1425"/>
              </a:spcBef>
            </a:pPr>
            <a:r>
              <a:rPr sz="4400" spc="-5" dirty="0">
                <a:solidFill>
                  <a:srgbClr val="4471C4"/>
                </a:solidFill>
                <a:latin typeface="Calibri"/>
                <a:cs typeface="Calibri"/>
              </a:rPr>
              <a:t>73</a:t>
            </a:r>
            <a:r>
              <a:rPr sz="4400" dirty="0">
                <a:solidFill>
                  <a:srgbClr val="4471C4"/>
                </a:solidFill>
                <a:latin typeface="Calibri"/>
                <a:cs typeface="Calibri"/>
              </a:rPr>
              <a:t>3</a:t>
            </a:r>
            <a:r>
              <a:rPr sz="4400" spc="-60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4471C4"/>
                </a:solidFill>
                <a:latin typeface="Calibri"/>
                <a:cs typeface="Calibri"/>
              </a:rPr>
              <a:t>K</a:t>
            </a:r>
            <a:endParaRPr sz="36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1964"/>
              </a:spcBef>
            </a:pP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Increased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with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404040"/>
                </a:solidFill>
                <a:latin typeface="Calibri"/>
                <a:cs typeface="Calibri"/>
              </a:rPr>
              <a:t>20%</a:t>
            </a:r>
            <a:r>
              <a:rPr sz="1600" b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compared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62628" y="1360932"/>
            <a:ext cx="3657600" cy="1983105"/>
            <a:chOff x="4262628" y="1360932"/>
            <a:chExt cx="3657600" cy="1983105"/>
          </a:xfrm>
        </p:grpSpPr>
        <p:sp>
          <p:nvSpPr>
            <p:cNvPr id="8" name="object 8"/>
            <p:cNvSpPr/>
            <p:nvPr/>
          </p:nvSpPr>
          <p:spPr>
            <a:xfrm>
              <a:off x="4262628" y="1360932"/>
              <a:ext cx="3657600" cy="1983105"/>
            </a:xfrm>
            <a:custGeom>
              <a:avLst/>
              <a:gdLst/>
              <a:ahLst/>
              <a:cxnLst/>
              <a:rect l="l" t="t" r="r" b="b"/>
              <a:pathLst>
                <a:path w="3657600" h="1983104">
                  <a:moveTo>
                    <a:pt x="3657600" y="0"/>
                  </a:moveTo>
                  <a:lnTo>
                    <a:pt x="0" y="0"/>
                  </a:lnTo>
                  <a:lnTo>
                    <a:pt x="0" y="1982724"/>
                  </a:lnTo>
                  <a:lnTo>
                    <a:pt x="3657600" y="1982724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01056" y="2151888"/>
              <a:ext cx="327660" cy="338455"/>
            </a:xfrm>
            <a:custGeom>
              <a:avLst/>
              <a:gdLst/>
              <a:ahLst/>
              <a:cxnLst/>
              <a:rect l="l" t="t" r="r" b="b"/>
              <a:pathLst>
                <a:path w="327660" h="338455">
                  <a:moveTo>
                    <a:pt x="163830" y="0"/>
                  </a:moveTo>
                  <a:lnTo>
                    <a:pt x="0" y="338327"/>
                  </a:lnTo>
                  <a:lnTo>
                    <a:pt x="327660" y="338327"/>
                  </a:lnTo>
                  <a:lnTo>
                    <a:pt x="16383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262628" y="1360932"/>
            <a:ext cx="3657600" cy="1983105"/>
          </a:xfrm>
          <a:prstGeom prst="rect">
            <a:avLst/>
          </a:prstGeom>
          <a:ln w="12192">
            <a:solidFill>
              <a:srgbClr val="BEBEBE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05"/>
              </a:spcBef>
            </a:pPr>
            <a:r>
              <a:rPr sz="2400" spc="-55" dirty="0">
                <a:solidFill>
                  <a:srgbClr val="585858"/>
                </a:solidFill>
                <a:latin typeface="Calibri"/>
                <a:cs typeface="Calibri"/>
              </a:rPr>
              <a:t>Total</a:t>
            </a:r>
            <a:r>
              <a:rPr sz="240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Calibri"/>
                <a:cs typeface="Calibri"/>
              </a:rPr>
              <a:t>Quantities</a:t>
            </a:r>
            <a:endParaRPr sz="2400">
              <a:latin typeface="Calibri"/>
              <a:cs typeface="Calibri"/>
            </a:endParaRPr>
          </a:p>
          <a:p>
            <a:pPr marL="180340" algn="ctr">
              <a:lnSpc>
                <a:spcPct val="100000"/>
              </a:lnSpc>
              <a:spcBef>
                <a:spcPts val="1325"/>
              </a:spcBef>
            </a:pPr>
            <a:r>
              <a:rPr sz="4400" dirty="0">
                <a:solidFill>
                  <a:srgbClr val="4471C4"/>
                </a:solidFill>
                <a:latin typeface="Calibri"/>
                <a:cs typeface="Calibri"/>
              </a:rPr>
              <a:t>12</a:t>
            </a:r>
            <a:r>
              <a:rPr sz="4400" spc="-60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4471C4"/>
                </a:solidFill>
                <a:latin typeface="Calibri"/>
                <a:cs typeface="Calibri"/>
              </a:rPr>
              <a:t>K</a:t>
            </a:r>
            <a:endParaRPr sz="36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1964"/>
              </a:spcBef>
            </a:pP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Increased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with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404040"/>
                </a:solidFill>
                <a:latin typeface="Calibri"/>
                <a:cs typeface="Calibri"/>
              </a:rPr>
              <a:t>27%</a:t>
            </a:r>
            <a:r>
              <a:rPr sz="1600" b="1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compared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153400" y="1360932"/>
            <a:ext cx="3657600" cy="1983105"/>
            <a:chOff x="8153400" y="1360932"/>
            <a:chExt cx="3657600" cy="1983105"/>
          </a:xfrm>
        </p:grpSpPr>
        <p:sp>
          <p:nvSpPr>
            <p:cNvPr id="12" name="object 12"/>
            <p:cNvSpPr/>
            <p:nvPr/>
          </p:nvSpPr>
          <p:spPr>
            <a:xfrm>
              <a:off x="8153400" y="1360932"/>
              <a:ext cx="3657600" cy="1983105"/>
            </a:xfrm>
            <a:custGeom>
              <a:avLst/>
              <a:gdLst/>
              <a:ahLst/>
              <a:cxnLst/>
              <a:rect l="l" t="t" r="r" b="b"/>
              <a:pathLst>
                <a:path w="3657600" h="1983104">
                  <a:moveTo>
                    <a:pt x="3657600" y="0"/>
                  </a:moveTo>
                  <a:lnTo>
                    <a:pt x="0" y="0"/>
                  </a:lnTo>
                  <a:lnTo>
                    <a:pt x="0" y="1982724"/>
                  </a:lnTo>
                  <a:lnTo>
                    <a:pt x="3657600" y="1982724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386316" y="2148840"/>
              <a:ext cx="329565" cy="338455"/>
            </a:xfrm>
            <a:custGeom>
              <a:avLst/>
              <a:gdLst/>
              <a:ahLst/>
              <a:cxnLst/>
              <a:rect l="l" t="t" r="r" b="b"/>
              <a:pathLst>
                <a:path w="329565" h="338455">
                  <a:moveTo>
                    <a:pt x="164591" y="0"/>
                  </a:moveTo>
                  <a:lnTo>
                    <a:pt x="0" y="338327"/>
                  </a:lnTo>
                  <a:lnTo>
                    <a:pt x="329183" y="338327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153400" y="1360932"/>
            <a:ext cx="3657600" cy="1983105"/>
          </a:xfrm>
          <a:prstGeom prst="rect">
            <a:avLst/>
          </a:prstGeom>
          <a:ln w="12192">
            <a:solidFill>
              <a:srgbClr val="BEBEBE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sz="2400" spc="-55" dirty="0">
                <a:solidFill>
                  <a:srgbClr val="585858"/>
                </a:solidFill>
                <a:latin typeface="Calibri"/>
                <a:cs typeface="Calibri"/>
              </a:rPr>
              <a:t>Total</a:t>
            </a:r>
            <a:r>
              <a:rPr sz="2400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85858"/>
                </a:solidFill>
                <a:latin typeface="Calibri"/>
                <a:cs typeface="Calibri"/>
              </a:rPr>
              <a:t>Profit</a:t>
            </a:r>
            <a:endParaRPr sz="2400">
              <a:latin typeface="Calibri"/>
              <a:cs typeface="Calibri"/>
            </a:endParaRPr>
          </a:p>
          <a:p>
            <a:pPr marL="372110" algn="ctr">
              <a:lnSpc>
                <a:spcPct val="100000"/>
              </a:lnSpc>
              <a:spcBef>
                <a:spcPts val="1405"/>
              </a:spcBef>
            </a:pPr>
            <a:r>
              <a:rPr sz="4400" spc="-5" dirty="0">
                <a:solidFill>
                  <a:srgbClr val="4471C4"/>
                </a:solidFill>
                <a:latin typeface="Calibri"/>
                <a:cs typeface="Calibri"/>
              </a:rPr>
              <a:t>9</a:t>
            </a:r>
            <a:r>
              <a:rPr sz="4400" dirty="0">
                <a:solidFill>
                  <a:srgbClr val="4471C4"/>
                </a:solidFill>
                <a:latin typeface="Calibri"/>
                <a:cs typeface="Calibri"/>
              </a:rPr>
              <a:t>3</a:t>
            </a:r>
            <a:r>
              <a:rPr sz="4400" spc="-6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4471C4"/>
                </a:solidFill>
                <a:latin typeface="Calibri"/>
                <a:cs typeface="Calibri"/>
              </a:rPr>
              <a:t>K</a:t>
            </a:r>
            <a:endParaRPr sz="36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1985"/>
              </a:spcBef>
            </a:pP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Increased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with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404040"/>
                </a:solidFill>
                <a:latin typeface="Calibri"/>
                <a:cs typeface="Calibri"/>
              </a:rPr>
              <a:t>14%</a:t>
            </a:r>
            <a:r>
              <a:rPr sz="1600" b="1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compared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1856" y="3502152"/>
            <a:ext cx="6737984" cy="2840990"/>
            <a:chOff x="371856" y="3502152"/>
            <a:chExt cx="6737984" cy="2840990"/>
          </a:xfrm>
        </p:grpSpPr>
        <p:sp>
          <p:nvSpPr>
            <p:cNvPr id="16" name="object 16"/>
            <p:cNvSpPr/>
            <p:nvPr/>
          </p:nvSpPr>
          <p:spPr>
            <a:xfrm>
              <a:off x="371856" y="3502152"/>
              <a:ext cx="6737984" cy="2840990"/>
            </a:xfrm>
            <a:custGeom>
              <a:avLst/>
              <a:gdLst/>
              <a:ahLst/>
              <a:cxnLst/>
              <a:rect l="l" t="t" r="r" b="b"/>
              <a:pathLst>
                <a:path w="6737984" h="2840990">
                  <a:moveTo>
                    <a:pt x="6737604" y="0"/>
                  </a:moveTo>
                  <a:lnTo>
                    <a:pt x="0" y="0"/>
                  </a:lnTo>
                  <a:lnTo>
                    <a:pt x="0" y="2840736"/>
                  </a:lnTo>
                  <a:lnTo>
                    <a:pt x="6737604" y="2840736"/>
                  </a:lnTo>
                  <a:lnTo>
                    <a:pt x="67376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94632" y="5041392"/>
              <a:ext cx="506095" cy="937260"/>
            </a:xfrm>
            <a:custGeom>
              <a:avLst/>
              <a:gdLst/>
              <a:ahLst/>
              <a:cxnLst/>
              <a:rect l="l" t="t" r="r" b="b"/>
              <a:pathLst>
                <a:path w="506095" h="937260">
                  <a:moveTo>
                    <a:pt x="505967" y="0"/>
                  </a:moveTo>
                  <a:lnTo>
                    <a:pt x="0" y="0"/>
                  </a:lnTo>
                  <a:lnTo>
                    <a:pt x="0" y="937259"/>
                  </a:lnTo>
                  <a:lnTo>
                    <a:pt x="505967" y="937259"/>
                  </a:lnTo>
                  <a:lnTo>
                    <a:pt x="50596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65276" y="4384547"/>
              <a:ext cx="5351145" cy="1594485"/>
            </a:xfrm>
            <a:custGeom>
              <a:avLst/>
              <a:gdLst/>
              <a:ahLst/>
              <a:cxnLst/>
              <a:rect l="l" t="t" r="r" b="b"/>
              <a:pathLst>
                <a:path w="5351145" h="1594485">
                  <a:moveTo>
                    <a:pt x="505968" y="0"/>
                  </a:moveTo>
                  <a:lnTo>
                    <a:pt x="0" y="0"/>
                  </a:lnTo>
                  <a:lnTo>
                    <a:pt x="0" y="1594104"/>
                  </a:lnTo>
                  <a:lnTo>
                    <a:pt x="505968" y="1594104"/>
                  </a:lnTo>
                  <a:lnTo>
                    <a:pt x="505968" y="0"/>
                  </a:lnTo>
                  <a:close/>
                </a:path>
                <a:path w="5351145" h="1594485">
                  <a:moveTo>
                    <a:pt x="2121408" y="236220"/>
                  </a:moveTo>
                  <a:lnTo>
                    <a:pt x="1615440" y="236220"/>
                  </a:lnTo>
                  <a:lnTo>
                    <a:pt x="1615440" y="1594104"/>
                  </a:lnTo>
                  <a:lnTo>
                    <a:pt x="2121408" y="1594104"/>
                  </a:lnTo>
                  <a:lnTo>
                    <a:pt x="2121408" y="236220"/>
                  </a:lnTo>
                  <a:close/>
                </a:path>
                <a:path w="5351145" h="1594485">
                  <a:moveTo>
                    <a:pt x="5350764" y="810780"/>
                  </a:moveTo>
                  <a:lnTo>
                    <a:pt x="4844796" y="810780"/>
                  </a:lnTo>
                  <a:lnTo>
                    <a:pt x="4844796" y="1594104"/>
                  </a:lnTo>
                  <a:lnTo>
                    <a:pt x="5350764" y="1594104"/>
                  </a:lnTo>
                  <a:lnTo>
                    <a:pt x="5350764" y="81078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0540" y="5978652"/>
              <a:ext cx="6460490" cy="0"/>
            </a:xfrm>
            <a:custGeom>
              <a:avLst/>
              <a:gdLst/>
              <a:ahLst/>
              <a:cxnLst/>
              <a:rect l="l" t="t" r="r" b="b"/>
              <a:pathLst>
                <a:path w="6460490">
                  <a:moveTo>
                    <a:pt x="0" y="0"/>
                  </a:moveTo>
                  <a:lnTo>
                    <a:pt x="646023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46352" y="4121911"/>
            <a:ext cx="357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250</a:t>
            </a:r>
            <a:r>
              <a:rPr sz="1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61233" y="4358132"/>
            <a:ext cx="357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213</a:t>
            </a:r>
            <a:r>
              <a:rPr sz="1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58239" y="6056782"/>
            <a:ext cx="334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W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st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5048" y="6056782"/>
            <a:ext cx="271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East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24477" y="6056782"/>
            <a:ext cx="46100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83223" y="6056782"/>
            <a:ext cx="373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u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94329" y="3573017"/>
            <a:ext cx="17049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585858"/>
                </a:solidFill>
                <a:latin typeface="Calibri"/>
                <a:cs typeface="Calibri"/>
              </a:rPr>
              <a:t>Sales</a:t>
            </a:r>
            <a:r>
              <a:rPr sz="2000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Calibri"/>
                <a:cs typeface="Calibri"/>
              </a:rPr>
              <a:t>per</a:t>
            </a:r>
            <a:r>
              <a:rPr sz="20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Calibri"/>
                <a:cs typeface="Calibri"/>
              </a:rPr>
              <a:t>Region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67284" y="3497579"/>
            <a:ext cx="6746875" cy="2849880"/>
            <a:chOff x="367284" y="3497579"/>
            <a:chExt cx="6746875" cy="2849880"/>
          </a:xfrm>
        </p:grpSpPr>
        <p:sp>
          <p:nvSpPr>
            <p:cNvPr id="28" name="object 28"/>
            <p:cNvSpPr/>
            <p:nvPr/>
          </p:nvSpPr>
          <p:spPr>
            <a:xfrm>
              <a:off x="371856" y="3502151"/>
              <a:ext cx="6737984" cy="2840990"/>
            </a:xfrm>
            <a:custGeom>
              <a:avLst/>
              <a:gdLst/>
              <a:ahLst/>
              <a:cxnLst/>
              <a:rect l="l" t="t" r="r" b="b"/>
              <a:pathLst>
                <a:path w="6737984" h="2840990">
                  <a:moveTo>
                    <a:pt x="0" y="2840736"/>
                  </a:moveTo>
                  <a:lnTo>
                    <a:pt x="6737604" y="2840736"/>
                  </a:lnTo>
                  <a:lnTo>
                    <a:pt x="6737604" y="0"/>
                  </a:lnTo>
                  <a:lnTo>
                    <a:pt x="0" y="0"/>
                  </a:lnTo>
                  <a:lnTo>
                    <a:pt x="0" y="2840736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4863" y="4108703"/>
              <a:ext cx="769620" cy="64617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376292" y="4253229"/>
            <a:ext cx="2503170" cy="88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Central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Sales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Dropped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0.2%</a:t>
            </a:r>
            <a:endParaRPr sz="1400">
              <a:latin typeface="Calibri"/>
              <a:cs typeface="Calibri"/>
            </a:endParaRPr>
          </a:p>
          <a:p>
            <a:pPr marL="11176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alibri"/>
                <a:cs typeface="Calibri"/>
              </a:rPr>
              <a:t>compared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  <a:p>
            <a:pPr>
              <a:lnSpc>
                <a:spcPts val="1330"/>
              </a:lnSpc>
              <a:spcBef>
                <a:spcPts val="775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147</a:t>
            </a:r>
            <a:r>
              <a:rPr sz="1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endParaRPr sz="1200">
              <a:latin typeface="Calibri"/>
              <a:cs typeface="Calibri"/>
            </a:endParaRPr>
          </a:p>
          <a:p>
            <a:pPr marL="1614805">
              <a:lnSpc>
                <a:spcPts val="1330"/>
              </a:lnSpc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123</a:t>
            </a:r>
            <a:r>
              <a:rPr sz="1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295388" y="3502152"/>
            <a:ext cx="4516120" cy="2840990"/>
            <a:chOff x="7295388" y="3502152"/>
            <a:chExt cx="4516120" cy="2840990"/>
          </a:xfrm>
        </p:grpSpPr>
        <p:sp>
          <p:nvSpPr>
            <p:cNvPr id="32" name="object 32"/>
            <p:cNvSpPr/>
            <p:nvPr/>
          </p:nvSpPr>
          <p:spPr>
            <a:xfrm>
              <a:off x="7295388" y="3502152"/>
              <a:ext cx="4516120" cy="2840990"/>
            </a:xfrm>
            <a:custGeom>
              <a:avLst/>
              <a:gdLst/>
              <a:ahLst/>
              <a:cxnLst/>
              <a:rect l="l" t="t" r="r" b="b"/>
              <a:pathLst>
                <a:path w="4516120" h="2840990">
                  <a:moveTo>
                    <a:pt x="4515611" y="0"/>
                  </a:moveTo>
                  <a:lnTo>
                    <a:pt x="0" y="0"/>
                  </a:lnTo>
                  <a:lnTo>
                    <a:pt x="0" y="2840736"/>
                  </a:lnTo>
                  <a:lnTo>
                    <a:pt x="4515611" y="2840736"/>
                  </a:lnTo>
                  <a:lnTo>
                    <a:pt x="4515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920228" y="4245863"/>
              <a:ext cx="3266440" cy="1732914"/>
            </a:xfrm>
            <a:custGeom>
              <a:avLst/>
              <a:gdLst/>
              <a:ahLst/>
              <a:cxnLst/>
              <a:rect l="l" t="t" r="r" b="b"/>
              <a:pathLst>
                <a:path w="3266440" h="1732914">
                  <a:moveTo>
                    <a:pt x="441960" y="0"/>
                  </a:moveTo>
                  <a:lnTo>
                    <a:pt x="0" y="0"/>
                  </a:lnTo>
                  <a:lnTo>
                    <a:pt x="0" y="1732788"/>
                  </a:lnTo>
                  <a:lnTo>
                    <a:pt x="441960" y="1732788"/>
                  </a:lnTo>
                  <a:lnTo>
                    <a:pt x="441960" y="0"/>
                  </a:lnTo>
                  <a:close/>
                </a:path>
                <a:path w="3266440" h="1732914">
                  <a:moveTo>
                    <a:pt x="1854708" y="163068"/>
                  </a:moveTo>
                  <a:lnTo>
                    <a:pt x="1411224" y="163068"/>
                  </a:lnTo>
                  <a:lnTo>
                    <a:pt x="1411224" y="1732788"/>
                  </a:lnTo>
                  <a:lnTo>
                    <a:pt x="1854708" y="1732788"/>
                  </a:lnTo>
                  <a:lnTo>
                    <a:pt x="1854708" y="163068"/>
                  </a:lnTo>
                  <a:close/>
                </a:path>
                <a:path w="3266440" h="1732914">
                  <a:moveTo>
                    <a:pt x="3265932" y="359664"/>
                  </a:moveTo>
                  <a:lnTo>
                    <a:pt x="2823972" y="359664"/>
                  </a:lnTo>
                  <a:lnTo>
                    <a:pt x="2823972" y="1732788"/>
                  </a:lnTo>
                  <a:lnTo>
                    <a:pt x="3265932" y="1732788"/>
                  </a:lnTo>
                  <a:lnTo>
                    <a:pt x="3265932" y="359664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435596" y="5978652"/>
              <a:ext cx="4235450" cy="0"/>
            </a:xfrm>
            <a:custGeom>
              <a:avLst/>
              <a:gdLst/>
              <a:ahLst/>
              <a:cxnLst/>
              <a:rect l="l" t="t" r="r" b="b"/>
              <a:pathLst>
                <a:path w="4235450">
                  <a:moveTo>
                    <a:pt x="0" y="0"/>
                  </a:moveTo>
                  <a:lnTo>
                    <a:pt x="423519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969884" y="3984117"/>
            <a:ext cx="357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272</a:t>
            </a:r>
            <a:r>
              <a:rPr sz="1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381743" y="4147566"/>
            <a:ext cx="357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246</a:t>
            </a:r>
            <a:r>
              <a:rPr sz="1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793603" y="4343527"/>
            <a:ext cx="357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215</a:t>
            </a:r>
            <a:r>
              <a:rPr sz="1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87893" y="6056782"/>
            <a:ext cx="721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ol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gy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095867" y="6056782"/>
            <a:ext cx="9302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Office</a:t>
            </a:r>
            <a:r>
              <a:rPr sz="1200" spc="-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Supplies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677397" y="6056782"/>
            <a:ext cx="5899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F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u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i</a:t>
            </a:r>
            <a:r>
              <a:rPr sz="1200" spc="5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u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re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600567" y="3573017"/>
            <a:ext cx="19183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585858"/>
                </a:solidFill>
                <a:latin typeface="Calibri"/>
                <a:cs typeface="Calibri"/>
              </a:rPr>
              <a:t>Sales</a:t>
            </a:r>
            <a:r>
              <a:rPr sz="20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Calibri"/>
                <a:cs typeface="Calibri"/>
              </a:rPr>
              <a:t>per</a:t>
            </a:r>
            <a:r>
              <a:rPr sz="200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85858"/>
                </a:solidFill>
                <a:latin typeface="Calibri"/>
                <a:cs typeface="Calibri"/>
              </a:rPr>
              <a:t>Category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295388" y="3502152"/>
            <a:ext cx="4516120" cy="2840990"/>
          </a:xfrm>
          <a:custGeom>
            <a:avLst/>
            <a:gdLst/>
            <a:ahLst/>
            <a:cxnLst/>
            <a:rect l="l" t="t" r="r" b="b"/>
            <a:pathLst>
              <a:path w="4516120" h="2840990">
                <a:moveTo>
                  <a:pt x="0" y="2840736"/>
                </a:moveTo>
                <a:lnTo>
                  <a:pt x="4515611" y="2840736"/>
                </a:lnTo>
                <a:lnTo>
                  <a:pt x="4515611" y="0"/>
                </a:lnTo>
                <a:lnTo>
                  <a:pt x="0" y="0"/>
                </a:lnTo>
                <a:lnTo>
                  <a:pt x="0" y="2840736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07340" y="239013"/>
            <a:ext cx="4738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Sales </a:t>
            </a:r>
            <a:r>
              <a:rPr sz="2800" spc="-20" dirty="0">
                <a:latin typeface="Calibri"/>
                <a:cs typeface="Calibri"/>
              </a:rPr>
              <a:t>Performance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Analysis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2017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17935" y="338327"/>
            <a:ext cx="664464" cy="614172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10663173" y="962913"/>
            <a:ext cx="117665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1D61BB"/>
                </a:solidFill>
                <a:latin typeface="Calibri"/>
                <a:cs typeface="Calibri"/>
              </a:rPr>
              <a:t>Powerful</a:t>
            </a:r>
            <a:r>
              <a:rPr sz="1300" spc="-40" dirty="0">
                <a:solidFill>
                  <a:srgbClr val="1D61BB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1D61BB"/>
                </a:solidFill>
                <a:latin typeface="Calibri"/>
                <a:cs typeface="Calibri"/>
              </a:rPr>
              <a:t>Insights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593" y="354329"/>
            <a:ext cx="22936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0" dirty="0"/>
              <a:t>References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051" y="1491996"/>
            <a:ext cx="2226564" cy="28712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48029" y="4599178"/>
            <a:ext cx="19088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Show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Numbers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--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Stephen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Few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8847" y="1491996"/>
            <a:ext cx="2301240" cy="28712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697984" y="4599178"/>
            <a:ext cx="22402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Storytelling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with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--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Cole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Nussbaumer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Knaflic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42731" y="1491996"/>
            <a:ext cx="2871216" cy="287121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222360" y="4599178"/>
            <a:ext cx="274637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Big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Book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Dashboards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--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Steve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40" dirty="0">
                <a:latin typeface="Calibri"/>
                <a:cs typeface="Calibri"/>
              </a:rPr>
              <a:t>Wexler,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Jeffery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A.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Shaffer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Andy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Cotgreave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5726" y="5594400"/>
            <a:ext cx="2712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-"/>
              <a:tabLst>
                <a:tab pos="299085" algn="l"/>
                <a:tab pos="299720" algn="l"/>
              </a:tabLst>
            </a:pP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https://color.adobe.com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Clr>
                <a:srgbClr val="000000"/>
              </a:buClr>
              <a:buChar char="-"/>
              <a:tabLst>
                <a:tab pos="299085" algn="l"/>
                <a:tab pos="299720" algn="l"/>
              </a:tabLst>
            </a:pPr>
            <a:r>
              <a:rPr sz="18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http://www.paletton.com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B97C-0AE3-457E-9940-CCEA5078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Tools Used in </a:t>
            </a:r>
            <a:r>
              <a:rPr lang="en-US" sz="4000" dirty="0">
                <a:solidFill>
                  <a:srgbClr val="FF0000"/>
                </a:solidFill>
              </a:rPr>
              <a:t>BI</a:t>
            </a:r>
            <a:r>
              <a:rPr lang="en-US" sz="3200" dirty="0"/>
              <a:t> Data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863DC9-BAE6-4348-9CE3-8394F2EE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4DA60-3BEE-4BCE-BEDB-E433FD97096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61AF948-986A-48E7-AB66-C69910EF6674}"/>
              </a:ext>
            </a:extLst>
          </p:cNvPr>
          <p:cNvSpPr/>
          <p:nvPr/>
        </p:nvSpPr>
        <p:spPr>
          <a:xfrm>
            <a:off x="3506195" y="2665197"/>
            <a:ext cx="5200650" cy="1637622"/>
          </a:xfrm>
          <a:custGeom>
            <a:avLst/>
            <a:gdLst>
              <a:gd name="connsiteX0" fmla="*/ 0 w 5200650"/>
              <a:gd name="connsiteY0" fmla="*/ 272942 h 1637622"/>
              <a:gd name="connsiteX1" fmla="*/ 272942 w 5200650"/>
              <a:gd name="connsiteY1" fmla="*/ 0 h 1637622"/>
              <a:gd name="connsiteX2" fmla="*/ 4927708 w 5200650"/>
              <a:gd name="connsiteY2" fmla="*/ 0 h 1637622"/>
              <a:gd name="connsiteX3" fmla="*/ 5200650 w 5200650"/>
              <a:gd name="connsiteY3" fmla="*/ 272942 h 1637622"/>
              <a:gd name="connsiteX4" fmla="*/ 5200650 w 5200650"/>
              <a:gd name="connsiteY4" fmla="*/ 1364680 h 1637622"/>
              <a:gd name="connsiteX5" fmla="*/ 4927708 w 5200650"/>
              <a:gd name="connsiteY5" fmla="*/ 1637622 h 1637622"/>
              <a:gd name="connsiteX6" fmla="*/ 272942 w 5200650"/>
              <a:gd name="connsiteY6" fmla="*/ 1637622 h 1637622"/>
              <a:gd name="connsiteX7" fmla="*/ 0 w 5200650"/>
              <a:gd name="connsiteY7" fmla="*/ 1364680 h 1637622"/>
              <a:gd name="connsiteX8" fmla="*/ 0 w 5200650"/>
              <a:gd name="connsiteY8" fmla="*/ 272942 h 163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0650" h="1637622">
                <a:moveTo>
                  <a:pt x="0" y="272942"/>
                </a:moveTo>
                <a:cubicBezTo>
                  <a:pt x="0" y="122200"/>
                  <a:pt x="122200" y="0"/>
                  <a:pt x="272942" y="0"/>
                </a:cubicBezTo>
                <a:lnTo>
                  <a:pt x="4927708" y="0"/>
                </a:lnTo>
                <a:cubicBezTo>
                  <a:pt x="5078450" y="0"/>
                  <a:pt x="5200650" y="122200"/>
                  <a:pt x="5200650" y="272942"/>
                </a:cubicBezTo>
                <a:lnTo>
                  <a:pt x="5200650" y="1364680"/>
                </a:lnTo>
                <a:cubicBezTo>
                  <a:pt x="5200650" y="1515422"/>
                  <a:pt x="5078450" y="1637622"/>
                  <a:pt x="4927708" y="1637622"/>
                </a:cubicBezTo>
                <a:lnTo>
                  <a:pt x="272942" y="1637622"/>
                </a:lnTo>
                <a:cubicBezTo>
                  <a:pt x="122200" y="1637622"/>
                  <a:pt x="0" y="1515422"/>
                  <a:pt x="0" y="1364680"/>
                </a:cubicBezTo>
                <a:lnTo>
                  <a:pt x="0" y="272942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270442" tIns="270442" rIns="270442" bIns="270442" numCol="1" spcCol="1270" anchor="ctr" anchorCtr="0">
            <a:noAutofit/>
          </a:bodyPr>
          <a:lstStyle/>
          <a:p>
            <a:pPr marL="0" lvl="0" indent="0" algn="l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0" b="1" kern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Modern BI Tools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22D5EA3-E157-4C1E-A806-BE881AF0F90E}"/>
              </a:ext>
            </a:extLst>
          </p:cNvPr>
          <p:cNvSpPr/>
          <p:nvPr/>
        </p:nvSpPr>
        <p:spPr>
          <a:xfrm>
            <a:off x="3495674" y="4648877"/>
            <a:ext cx="5200650" cy="1637622"/>
          </a:xfrm>
          <a:custGeom>
            <a:avLst/>
            <a:gdLst>
              <a:gd name="connsiteX0" fmla="*/ 0 w 5200650"/>
              <a:gd name="connsiteY0" fmla="*/ 272942 h 1637622"/>
              <a:gd name="connsiteX1" fmla="*/ 272942 w 5200650"/>
              <a:gd name="connsiteY1" fmla="*/ 0 h 1637622"/>
              <a:gd name="connsiteX2" fmla="*/ 4927708 w 5200650"/>
              <a:gd name="connsiteY2" fmla="*/ 0 h 1637622"/>
              <a:gd name="connsiteX3" fmla="*/ 5200650 w 5200650"/>
              <a:gd name="connsiteY3" fmla="*/ 272942 h 1637622"/>
              <a:gd name="connsiteX4" fmla="*/ 5200650 w 5200650"/>
              <a:gd name="connsiteY4" fmla="*/ 1364680 h 1637622"/>
              <a:gd name="connsiteX5" fmla="*/ 4927708 w 5200650"/>
              <a:gd name="connsiteY5" fmla="*/ 1637622 h 1637622"/>
              <a:gd name="connsiteX6" fmla="*/ 272942 w 5200650"/>
              <a:gd name="connsiteY6" fmla="*/ 1637622 h 1637622"/>
              <a:gd name="connsiteX7" fmla="*/ 0 w 5200650"/>
              <a:gd name="connsiteY7" fmla="*/ 1364680 h 1637622"/>
              <a:gd name="connsiteX8" fmla="*/ 0 w 5200650"/>
              <a:gd name="connsiteY8" fmla="*/ 272942 h 163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0650" h="1637622">
                <a:moveTo>
                  <a:pt x="0" y="272942"/>
                </a:moveTo>
                <a:cubicBezTo>
                  <a:pt x="0" y="122200"/>
                  <a:pt x="122200" y="0"/>
                  <a:pt x="272942" y="0"/>
                </a:cubicBezTo>
                <a:lnTo>
                  <a:pt x="4927708" y="0"/>
                </a:lnTo>
                <a:cubicBezTo>
                  <a:pt x="5078450" y="0"/>
                  <a:pt x="5200650" y="122200"/>
                  <a:pt x="5200650" y="272942"/>
                </a:cubicBezTo>
                <a:lnTo>
                  <a:pt x="5200650" y="1364680"/>
                </a:lnTo>
                <a:cubicBezTo>
                  <a:pt x="5200650" y="1515422"/>
                  <a:pt x="5078450" y="1637622"/>
                  <a:pt x="4927708" y="1637622"/>
                </a:cubicBezTo>
                <a:lnTo>
                  <a:pt x="272942" y="1637622"/>
                </a:lnTo>
                <a:cubicBezTo>
                  <a:pt x="122200" y="1637622"/>
                  <a:pt x="0" y="1515422"/>
                  <a:pt x="0" y="1364680"/>
                </a:cubicBezTo>
                <a:lnTo>
                  <a:pt x="0" y="272942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270442" tIns="270442" rIns="270442" bIns="270442" numCol="1" spcCol="1270" anchor="ctr" anchorCtr="0">
            <a:noAutofit/>
          </a:bodyPr>
          <a:lstStyle/>
          <a:p>
            <a:pPr marL="0" lvl="0" indent="0" algn="l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0" b="1" kern="1200" dirty="0">
                <a:latin typeface="Calibri" panose="020F0502020204030204" pitchFamily="34" charset="0"/>
                <a:cs typeface="Calibri" panose="020F0502020204030204" pitchFamily="34" charset="0"/>
              </a:rPr>
              <a:t>Classical BI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1E716-1C82-4472-B206-1EC91FB089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82" y="1077694"/>
            <a:ext cx="2191093" cy="13247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F1ED02-8E96-4F0F-9D4D-D1647E087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95" y="1406503"/>
            <a:ext cx="2443162" cy="599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009BF1-0D1B-41F8-B533-2FC967B225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235504"/>
            <a:ext cx="1349111" cy="1254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4CDAC2-9346-4B57-987C-FC121CC703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352476"/>
            <a:ext cx="1027139" cy="954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4981CE-513E-4616-8628-8BCC01D7C4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29" y="995370"/>
            <a:ext cx="1712939" cy="130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591CB-CDB6-44E7-A5E4-F2DF2C82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 Analysis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53C32C-6145-449D-95AB-F634FB5DA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4DA60-3BEE-4BCE-BEDB-E433FD97096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8C1985E-8453-4D78-8FD5-02AF86167D72}"/>
              </a:ext>
            </a:extLst>
          </p:cNvPr>
          <p:cNvSpPr/>
          <p:nvPr/>
        </p:nvSpPr>
        <p:spPr>
          <a:xfrm>
            <a:off x="1733549" y="1219200"/>
            <a:ext cx="8420100" cy="4853516"/>
          </a:xfrm>
          <a:prstGeom prst="rightArrow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E117B8C-56B8-420F-BD01-D50D4CE8741F}"/>
              </a:ext>
            </a:extLst>
          </p:cNvPr>
          <p:cNvSpPr/>
          <p:nvPr/>
        </p:nvSpPr>
        <p:spPr>
          <a:xfrm>
            <a:off x="685800" y="2675254"/>
            <a:ext cx="1834543" cy="1941406"/>
          </a:xfrm>
          <a:custGeom>
            <a:avLst/>
            <a:gdLst>
              <a:gd name="connsiteX0" fmla="*/ 0 w 1526530"/>
              <a:gd name="connsiteY0" fmla="*/ 254427 h 1941406"/>
              <a:gd name="connsiteX1" fmla="*/ 254427 w 1526530"/>
              <a:gd name="connsiteY1" fmla="*/ 0 h 1941406"/>
              <a:gd name="connsiteX2" fmla="*/ 1272103 w 1526530"/>
              <a:gd name="connsiteY2" fmla="*/ 0 h 1941406"/>
              <a:gd name="connsiteX3" fmla="*/ 1526530 w 1526530"/>
              <a:gd name="connsiteY3" fmla="*/ 254427 h 1941406"/>
              <a:gd name="connsiteX4" fmla="*/ 1526530 w 1526530"/>
              <a:gd name="connsiteY4" fmla="*/ 1686979 h 1941406"/>
              <a:gd name="connsiteX5" fmla="*/ 1272103 w 1526530"/>
              <a:gd name="connsiteY5" fmla="*/ 1941406 h 1941406"/>
              <a:gd name="connsiteX6" fmla="*/ 254427 w 1526530"/>
              <a:gd name="connsiteY6" fmla="*/ 1941406 h 1941406"/>
              <a:gd name="connsiteX7" fmla="*/ 0 w 1526530"/>
              <a:gd name="connsiteY7" fmla="*/ 1686979 h 1941406"/>
              <a:gd name="connsiteX8" fmla="*/ 0 w 1526530"/>
              <a:gd name="connsiteY8" fmla="*/ 254427 h 194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6530" h="1941406">
                <a:moveTo>
                  <a:pt x="0" y="254427"/>
                </a:moveTo>
                <a:cubicBezTo>
                  <a:pt x="0" y="113911"/>
                  <a:pt x="113911" y="0"/>
                  <a:pt x="254427" y="0"/>
                </a:cubicBezTo>
                <a:lnTo>
                  <a:pt x="1272103" y="0"/>
                </a:lnTo>
                <a:cubicBezTo>
                  <a:pt x="1412619" y="0"/>
                  <a:pt x="1526530" y="113911"/>
                  <a:pt x="1526530" y="254427"/>
                </a:cubicBezTo>
                <a:lnTo>
                  <a:pt x="1526530" y="1686979"/>
                </a:lnTo>
                <a:cubicBezTo>
                  <a:pt x="1526530" y="1827495"/>
                  <a:pt x="1412619" y="1941406"/>
                  <a:pt x="1272103" y="1941406"/>
                </a:cubicBezTo>
                <a:lnTo>
                  <a:pt x="254427" y="1941406"/>
                </a:lnTo>
                <a:cubicBezTo>
                  <a:pt x="113911" y="1941406"/>
                  <a:pt x="0" y="1827495"/>
                  <a:pt x="0" y="1686979"/>
                </a:cubicBezTo>
                <a:lnTo>
                  <a:pt x="0" y="254427"/>
                </a:lnTo>
                <a:close/>
              </a:path>
            </a:pathLst>
          </a:custGeom>
          <a:solidFill>
            <a:srgbClr val="0072C6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50719" tIns="150719" rIns="150719" bIns="150719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latin typeface="Calibri" panose="020F0502020204030204" pitchFamily="34" charset="0"/>
                <a:cs typeface="Calibri" panose="020F0502020204030204" pitchFamily="34" charset="0"/>
              </a:rPr>
              <a:t>Data Gathering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26776A0-5250-4199-A9C4-0FA64D5E6CC5}"/>
              </a:ext>
            </a:extLst>
          </p:cNvPr>
          <p:cNvSpPr/>
          <p:nvPr/>
        </p:nvSpPr>
        <p:spPr>
          <a:xfrm>
            <a:off x="2667000" y="2675254"/>
            <a:ext cx="1752600" cy="1941406"/>
          </a:xfrm>
          <a:custGeom>
            <a:avLst/>
            <a:gdLst>
              <a:gd name="connsiteX0" fmla="*/ 0 w 1526530"/>
              <a:gd name="connsiteY0" fmla="*/ 254427 h 1941406"/>
              <a:gd name="connsiteX1" fmla="*/ 254427 w 1526530"/>
              <a:gd name="connsiteY1" fmla="*/ 0 h 1941406"/>
              <a:gd name="connsiteX2" fmla="*/ 1272103 w 1526530"/>
              <a:gd name="connsiteY2" fmla="*/ 0 h 1941406"/>
              <a:gd name="connsiteX3" fmla="*/ 1526530 w 1526530"/>
              <a:gd name="connsiteY3" fmla="*/ 254427 h 1941406"/>
              <a:gd name="connsiteX4" fmla="*/ 1526530 w 1526530"/>
              <a:gd name="connsiteY4" fmla="*/ 1686979 h 1941406"/>
              <a:gd name="connsiteX5" fmla="*/ 1272103 w 1526530"/>
              <a:gd name="connsiteY5" fmla="*/ 1941406 h 1941406"/>
              <a:gd name="connsiteX6" fmla="*/ 254427 w 1526530"/>
              <a:gd name="connsiteY6" fmla="*/ 1941406 h 1941406"/>
              <a:gd name="connsiteX7" fmla="*/ 0 w 1526530"/>
              <a:gd name="connsiteY7" fmla="*/ 1686979 h 1941406"/>
              <a:gd name="connsiteX8" fmla="*/ 0 w 1526530"/>
              <a:gd name="connsiteY8" fmla="*/ 254427 h 194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6530" h="1941406">
                <a:moveTo>
                  <a:pt x="0" y="254427"/>
                </a:moveTo>
                <a:cubicBezTo>
                  <a:pt x="0" y="113911"/>
                  <a:pt x="113911" y="0"/>
                  <a:pt x="254427" y="0"/>
                </a:cubicBezTo>
                <a:lnTo>
                  <a:pt x="1272103" y="0"/>
                </a:lnTo>
                <a:cubicBezTo>
                  <a:pt x="1412619" y="0"/>
                  <a:pt x="1526530" y="113911"/>
                  <a:pt x="1526530" y="254427"/>
                </a:cubicBezTo>
                <a:lnTo>
                  <a:pt x="1526530" y="1686979"/>
                </a:lnTo>
                <a:cubicBezTo>
                  <a:pt x="1526530" y="1827495"/>
                  <a:pt x="1412619" y="1941406"/>
                  <a:pt x="1272103" y="1941406"/>
                </a:cubicBezTo>
                <a:lnTo>
                  <a:pt x="254427" y="1941406"/>
                </a:lnTo>
                <a:cubicBezTo>
                  <a:pt x="113911" y="1941406"/>
                  <a:pt x="0" y="1827495"/>
                  <a:pt x="0" y="1686979"/>
                </a:cubicBezTo>
                <a:lnTo>
                  <a:pt x="0" y="254427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150719" tIns="150719" rIns="150719" bIns="150719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latin typeface="Calibri" panose="020F0502020204030204" pitchFamily="34" charset="0"/>
                <a:cs typeface="Calibri" panose="020F0502020204030204" pitchFamily="34" charset="0"/>
              </a:rPr>
              <a:t>Data Cleaning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F9D5AF6-7979-443F-B8AD-265DCE17C956}"/>
              </a:ext>
            </a:extLst>
          </p:cNvPr>
          <p:cNvSpPr/>
          <p:nvPr/>
        </p:nvSpPr>
        <p:spPr>
          <a:xfrm>
            <a:off x="4674021" y="2675254"/>
            <a:ext cx="1909309" cy="1941406"/>
          </a:xfrm>
          <a:custGeom>
            <a:avLst/>
            <a:gdLst>
              <a:gd name="connsiteX0" fmla="*/ 0 w 2027613"/>
              <a:gd name="connsiteY0" fmla="*/ 323574 h 1941406"/>
              <a:gd name="connsiteX1" fmla="*/ 323574 w 2027613"/>
              <a:gd name="connsiteY1" fmla="*/ 0 h 1941406"/>
              <a:gd name="connsiteX2" fmla="*/ 1704039 w 2027613"/>
              <a:gd name="connsiteY2" fmla="*/ 0 h 1941406"/>
              <a:gd name="connsiteX3" fmla="*/ 2027613 w 2027613"/>
              <a:gd name="connsiteY3" fmla="*/ 323574 h 1941406"/>
              <a:gd name="connsiteX4" fmla="*/ 2027613 w 2027613"/>
              <a:gd name="connsiteY4" fmla="*/ 1617832 h 1941406"/>
              <a:gd name="connsiteX5" fmla="*/ 1704039 w 2027613"/>
              <a:gd name="connsiteY5" fmla="*/ 1941406 h 1941406"/>
              <a:gd name="connsiteX6" fmla="*/ 323574 w 2027613"/>
              <a:gd name="connsiteY6" fmla="*/ 1941406 h 1941406"/>
              <a:gd name="connsiteX7" fmla="*/ 0 w 2027613"/>
              <a:gd name="connsiteY7" fmla="*/ 1617832 h 1941406"/>
              <a:gd name="connsiteX8" fmla="*/ 0 w 2027613"/>
              <a:gd name="connsiteY8" fmla="*/ 323574 h 194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7613" h="1941406">
                <a:moveTo>
                  <a:pt x="0" y="323574"/>
                </a:moveTo>
                <a:cubicBezTo>
                  <a:pt x="0" y="144869"/>
                  <a:pt x="144869" y="0"/>
                  <a:pt x="323574" y="0"/>
                </a:cubicBezTo>
                <a:lnTo>
                  <a:pt x="1704039" y="0"/>
                </a:lnTo>
                <a:cubicBezTo>
                  <a:pt x="1882744" y="0"/>
                  <a:pt x="2027613" y="144869"/>
                  <a:pt x="2027613" y="323574"/>
                </a:cubicBezTo>
                <a:lnTo>
                  <a:pt x="2027613" y="1617832"/>
                </a:lnTo>
                <a:cubicBezTo>
                  <a:pt x="2027613" y="1796537"/>
                  <a:pt x="1882744" y="1941406"/>
                  <a:pt x="1704039" y="1941406"/>
                </a:cubicBezTo>
                <a:lnTo>
                  <a:pt x="323574" y="1941406"/>
                </a:lnTo>
                <a:cubicBezTo>
                  <a:pt x="144869" y="1941406"/>
                  <a:pt x="0" y="1796537"/>
                  <a:pt x="0" y="1617832"/>
                </a:cubicBezTo>
                <a:lnTo>
                  <a:pt x="0" y="32357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70972" tIns="170972" rIns="170972" bIns="170972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F4BCE9C-4C0D-42B1-9349-1149C6F9E82E}"/>
              </a:ext>
            </a:extLst>
          </p:cNvPr>
          <p:cNvSpPr/>
          <p:nvPr/>
        </p:nvSpPr>
        <p:spPr>
          <a:xfrm>
            <a:off x="6837752" y="2675254"/>
            <a:ext cx="2027613" cy="1941406"/>
          </a:xfrm>
          <a:custGeom>
            <a:avLst/>
            <a:gdLst>
              <a:gd name="connsiteX0" fmla="*/ 0 w 2027613"/>
              <a:gd name="connsiteY0" fmla="*/ 323574 h 1941406"/>
              <a:gd name="connsiteX1" fmla="*/ 323574 w 2027613"/>
              <a:gd name="connsiteY1" fmla="*/ 0 h 1941406"/>
              <a:gd name="connsiteX2" fmla="*/ 1704039 w 2027613"/>
              <a:gd name="connsiteY2" fmla="*/ 0 h 1941406"/>
              <a:gd name="connsiteX3" fmla="*/ 2027613 w 2027613"/>
              <a:gd name="connsiteY3" fmla="*/ 323574 h 1941406"/>
              <a:gd name="connsiteX4" fmla="*/ 2027613 w 2027613"/>
              <a:gd name="connsiteY4" fmla="*/ 1617832 h 1941406"/>
              <a:gd name="connsiteX5" fmla="*/ 1704039 w 2027613"/>
              <a:gd name="connsiteY5" fmla="*/ 1941406 h 1941406"/>
              <a:gd name="connsiteX6" fmla="*/ 323574 w 2027613"/>
              <a:gd name="connsiteY6" fmla="*/ 1941406 h 1941406"/>
              <a:gd name="connsiteX7" fmla="*/ 0 w 2027613"/>
              <a:gd name="connsiteY7" fmla="*/ 1617832 h 1941406"/>
              <a:gd name="connsiteX8" fmla="*/ 0 w 2027613"/>
              <a:gd name="connsiteY8" fmla="*/ 323574 h 194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7613" h="1941406">
                <a:moveTo>
                  <a:pt x="0" y="323574"/>
                </a:moveTo>
                <a:cubicBezTo>
                  <a:pt x="0" y="144869"/>
                  <a:pt x="144869" y="0"/>
                  <a:pt x="323574" y="0"/>
                </a:cubicBezTo>
                <a:lnTo>
                  <a:pt x="1704039" y="0"/>
                </a:lnTo>
                <a:cubicBezTo>
                  <a:pt x="1882744" y="0"/>
                  <a:pt x="2027613" y="144869"/>
                  <a:pt x="2027613" y="323574"/>
                </a:cubicBezTo>
                <a:lnTo>
                  <a:pt x="2027613" y="1617832"/>
                </a:lnTo>
                <a:cubicBezTo>
                  <a:pt x="2027613" y="1796537"/>
                  <a:pt x="1882744" y="1941406"/>
                  <a:pt x="1704039" y="1941406"/>
                </a:cubicBezTo>
                <a:lnTo>
                  <a:pt x="323574" y="1941406"/>
                </a:lnTo>
                <a:cubicBezTo>
                  <a:pt x="144869" y="1941406"/>
                  <a:pt x="0" y="1796537"/>
                  <a:pt x="0" y="1617832"/>
                </a:cubicBezTo>
                <a:lnTo>
                  <a:pt x="0" y="323574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0" vert="horz" wrap="square" lIns="170972" tIns="170972" rIns="170972" bIns="170972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ED9393-20C9-4933-8934-F2C4005CB21D}"/>
              </a:ext>
            </a:extLst>
          </p:cNvPr>
          <p:cNvSpPr/>
          <p:nvPr/>
        </p:nvSpPr>
        <p:spPr>
          <a:xfrm>
            <a:off x="9119786" y="2675254"/>
            <a:ext cx="1853013" cy="1941406"/>
          </a:xfrm>
          <a:custGeom>
            <a:avLst/>
            <a:gdLst>
              <a:gd name="connsiteX0" fmla="*/ 0 w 1773598"/>
              <a:gd name="connsiteY0" fmla="*/ 295606 h 1941406"/>
              <a:gd name="connsiteX1" fmla="*/ 295606 w 1773598"/>
              <a:gd name="connsiteY1" fmla="*/ 0 h 1941406"/>
              <a:gd name="connsiteX2" fmla="*/ 1477992 w 1773598"/>
              <a:gd name="connsiteY2" fmla="*/ 0 h 1941406"/>
              <a:gd name="connsiteX3" fmla="*/ 1773598 w 1773598"/>
              <a:gd name="connsiteY3" fmla="*/ 295606 h 1941406"/>
              <a:gd name="connsiteX4" fmla="*/ 1773598 w 1773598"/>
              <a:gd name="connsiteY4" fmla="*/ 1645800 h 1941406"/>
              <a:gd name="connsiteX5" fmla="*/ 1477992 w 1773598"/>
              <a:gd name="connsiteY5" fmla="*/ 1941406 h 1941406"/>
              <a:gd name="connsiteX6" fmla="*/ 295606 w 1773598"/>
              <a:gd name="connsiteY6" fmla="*/ 1941406 h 1941406"/>
              <a:gd name="connsiteX7" fmla="*/ 0 w 1773598"/>
              <a:gd name="connsiteY7" fmla="*/ 1645800 h 1941406"/>
              <a:gd name="connsiteX8" fmla="*/ 0 w 1773598"/>
              <a:gd name="connsiteY8" fmla="*/ 295606 h 194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3598" h="1941406">
                <a:moveTo>
                  <a:pt x="0" y="295606"/>
                </a:moveTo>
                <a:cubicBezTo>
                  <a:pt x="0" y="132347"/>
                  <a:pt x="132347" y="0"/>
                  <a:pt x="295606" y="0"/>
                </a:cubicBezTo>
                <a:lnTo>
                  <a:pt x="1477992" y="0"/>
                </a:lnTo>
                <a:cubicBezTo>
                  <a:pt x="1641251" y="0"/>
                  <a:pt x="1773598" y="132347"/>
                  <a:pt x="1773598" y="295606"/>
                </a:cubicBezTo>
                <a:lnTo>
                  <a:pt x="1773598" y="1645800"/>
                </a:lnTo>
                <a:cubicBezTo>
                  <a:pt x="1773598" y="1809059"/>
                  <a:pt x="1641251" y="1941406"/>
                  <a:pt x="1477992" y="1941406"/>
                </a:cubicBezTo>
                <a:lnTo>
                  <a:pt x="295606" y="1941406"/>
                </a:lnTo>
                <a:cubicBezTo>
                  <a:pt x="132347" y="1941406"/>
                  <a:pt x="0" y="1809059"/>
                  <a:pt x="0" y="1645800"/>
                </a:cubicBezTo>
                <a:lnTo>
                  <a:pt x="0" y="295606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62780" tIns="162780" rIns="162780" bIns="16278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endParaRPr lang="en-US" sz="2200" b="1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60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8B4B44-1996-4A4A-9C2B-4350591B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4DA60-3BEE-4BCE-BEDB-E433FD97096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CAFDEE-C5E2-4C53-94D8-ED5CB58918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66800"/>
            <a:ext cx="10972800" cy="22098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16600" b="1" dirty="0"/>
              <a:t>D.A.X</a:t>
            </a:r>
          </a:p>
          <a:p>
            <a:pPr marL="0" indent="0" algn="ctr">
              <a:buNone/>
            </a:pP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E3960E-E3FF-4B01-A7CC-13CDE2101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B209A7-A6B1-4395-855E-D5F3280E0382}"/>
              </a:ext>
            </a:extLst>
          </p:cNvPr>
          <p:cNvSpPr txBox="1"/>
          <p:nvPr/>
        </p:nvSpPr>
        <p:spPr>
          <a:xfrm>
            <a:off x="6553200" y="4038600"/>
            <a:ext cx="54483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Power 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1B672-0FC0-428C-A982-38A90187AC97}"/>
              </a:ext>
            </a:extLst>
          </p:cNvPr>
          <p:cNvSpPr txBox="1"/>
          <p:nvPr/>
        </p:nvSpPr>
        <p:spPr>
          <a:xfrm>
            <a:off x="1524000" y="4038600"/>
            <a:ext cx="54483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highlight>
                  <a:srgbClr val="00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Power Pivot </a:t>
            </a:r>
          </a:p>
        </p:txBody>
      </p:sp>
    </p:spTree>
    <p:extLst>
      <p:ext uri="{BB962C8B-B14F-4D97-AF65-F5344CB8AC3E}">
        <p14:creationId xmlns:p14="http://schemas.microsoft.com/office/powerpoint/2010/main" val="370232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C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2568</TotalTime>
  <Words>1295</Words>
  <Application>Microsoft Office PowerPoint</Application>
  <PresentationFormat>Widescreen</PresentationFormat>
  <Paragraphs>585</Paragraphs>
  <Slides>66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Arial MT</vt:lpstr>
      <vt:lpstr>Bahnschrift SemiBold</vt:lpstr>
      <vt:lpstr>Calibri</vt:lpstr>
      <vt:lpstr>Segoe</vt:lpstr>
      <vt:lpstr>Segoe UI</vt:lpstr>
      <vt:lpstr>Times New Roman</vt:lpstr>
      <vt:lpstr>Office Theme</vt:lpstr>
      <vt:lpstr>1_Office Theme</vt:lpstr>
      <vt:lpstr>UP&amp; RUNNINGWITH</vt:lpstr>
      <vt:lpstr>Welcome</vt:lpstr>
      <vt:lpstr>Hello! Instructor Profile</vt:lpstr>
      <vt:lpstr>Hello! Applicant Profile:</vt:lpstr>
      <vt:lpstr>Let’s Go</vt:lpstr>
      <vt:lpstr>Question</vt:lpstr>
      <vt:lpstr>Tools Used in BI Data Analysis</vt:lpstr>
      <vt:lpstr>BI Analysis Process</vt:lpstr>
      <vt:lpstr>PowerPoint Presentation</vt:lpstr>
      <vt:lpstr>Type of information Processing</vt:lpstr>
      <vt:lpstr>Type of information Processing</vt:lpstr>
      <vt:lpstr>PowerPoint Presentation</vt:lpstr>
      <vt:lpstr>Return on Investment (ROI)</vt:lpstr>
      <vt:lpstr>Can You Take a Decision?</vt:lpstr>
      <vt:lpstr>PowerPoint Presentation</vt:lpstr>
      <vt:lpstr>How can we take better decisions  with Data Visualization?</vt:lpstr>
      <vt:lpstr>PowerPoint Presentation</vt:lpstr>
      <vt:lpstr>PowerPoint Presentation</vt:lpstr>
      <vt:lpstr>The 5 Key Elements to Visualize Your Data</vt:lpstr>
      <vt:lpstr>PowerPoint Presentation</vt:lpstr>
      <vt:lpstr>The 5 Key Elements to Visualize Your Data</vt:lpstr>
      <vt:lpstr>The 5 Key Elements to Visualize Your Data</vt:lpstr>
      <vt:lpstr>The 5 Key Elements to Visualize Your Data</vt:lpstr>
      <vt:lpstr>The 5 Key Elements to Visualize Your Data</vt:lpstr>
      <vt:lpstr>Tell Your Story</vt:lpstr>
      <vt:lpstr>Story Structure</vt:lpstr>
      <vt:lpstr>Keep it Simple</vt:lpstr>
      <vt:lpstr>Keep it Simple</vt:lpstr>
      <vt:lpstr>Keep it Simple</vt:lpstr>
      <vt:lpstr>Keep it Simple</vt:lpstr>
      <vt:lpstr>Keep it Simple</vt:lpstr>
      <vt:lpstr>Keep it Simple</vt:lpstr>
      <vt:lpstr>Keep it Simple</vt:lpstr>
      <vt:lpstr>Keep it Simple</vt:lpstr>
      <vt:lpstr>Keep it Simple</vt:lpstr>
      <vt:lpstr>Keep it Simple</vt:lpstr>
      <vt:lpstr>Keep it Simple</vt:lpstr>
      <vt:lpstr>Keep it Simple</vt:lpstr>
      <vt:lpstr>Keep it Simple</vt:lpstr>
      <vt:lpstr>Keep it Simple</vt:lpstr>
      <vt:lpstr>Chart Types</vt:lpstr>
      <vt:lpstr>Using Colors</vt:lpstr>
      <vt:lpstr>Color Wheel</vt:lpstr>
      <vt:lpstr>Color Schemes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Drive the Focus</vt:lpstr>
      <vt:lpstr>PowerPoint Presentation</vt:lpstr>
      <vt:lpstr>Repetition</vt:lpstr>
      <vt:lpstr>Drive the Focus</vt:lpstr>
      <vt:lpstr>Drive the Focus</vt:lpstr>
      <vt:lpstr>Drive the Focus</vt:lpstr>
      <vt:lpstr>Drive the Focus</vt:lpstr>
      <vt:lpstr>Say it with Pictures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MOC_new</dc:title>
  <dc:creator>Dr.Ahmed El-Warith</dc:creator>
  <dc:description>Welcome!</dc:description>
  <cp:lastModifiedBy>Dr.Ahmed El-Warith</cp:lastModifiedBy>
  <cp:revision>218</cp:revision>
  <dcterms:created xsi:type="dcterms:W3CDTF">2012-05-17T17:18:52Z</dcterms:created>
  <dcterms:modified xsi:type="dcterms:W3CDTF">2024-11-24T08:17:23Z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">
    <vt:lpwstr>Master MOC_new</vt:lpwstr>
  </property>
  <property fmtid="{D5CDD505-2E9C-101B-9397-08002B2CF9AE}" pid="3" name="SlideDescription">
    <vt:lpwstr>Welcome!</vt:lpwstr>
  </property>
  <property fmtid="{D5CDD505-2E9C-101B-9397-08002B2CF9AE}" pid="4" name="ArticulateGUID">
    <vt:lpwstr>9129D70D-5660-41B9-9468-F39875042BB7</vt:lpwstr>
  </property>
  <property fmtid="{D5CDD505-2E9C-101B-9397-08002B2CF9AE}" pid="5" name="ArticulatePath">
    <vt:lpwstr>20779B_00</vt:lpwstr>
  </property>
</Properties>
</file>